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626" r:id="rId3"/>
    <p:sldId id="622" r:id="rId4"/>
    <p:sldId id="623" r:id="rId5"/>
    <p:sldId id="624" r:id="rId6"/>
    <p:sldId id="625" r:id="rId7"/>
  </p:sldIdLst>
  <p:sldSz cx="9906000" cy="6858000" type="A4"/>
  <p:notesSz cx="6797675" cy="9872663"/>
  <p:defaultTextStyle>
    <a:defPPr>
      <a:defRPr lang="en-US"/>
    </a:defPPr>
    <a:lvl1pPr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ocurement" initials="P" lastIdx="1" clrIdx="0">
    <p:extLst>
      <p:ext uri="{19B8F6BF-5375-455C-9EA6-DF929625EA0E}">
        <p15:presenceInfo xmlns:p15="http://schemas.microsoft.com/office/powerpoint/2012/main" userId="S-1-5-21-1302637256-3076785418-1088867455-13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CC"/>
    <a:srgbClr val="FF9900"/>
    <a:srgbClr val="FFFF00"/>
    <a:srgbClr val="336600"/>
    <a:srgbClr val="FF00FF"/>
    <a:srgbClr val="FF0000"/>
    <a:srgbClr val="DDDDDD"/>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29" autoAdjust="0"/>
    <p:restoredTop sz="94660"/>
  </p:normalViewPr>
  <p:slideViewPr>
    <p:cSldViewPr>
      <p:cViewPr varScale="1">
        <p:scale>
          <a:sx n="70" d="100"/>
          <a:sy n="70" d="100"/>
        </p:scale>
        <p:origin x="792" y="60"/>
      </p:cViewPr>
      <p:guideLst>
        <p:guide orient="horz" pos="2160"/>
        <p:guide pos="312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1980" y="-96"/>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bwMode="auto">
          <a:xfrm>
            <a:off x="1" y="0"/>
            <a:ext cx="2943887" cy="491566"/>
          </a:xfrm>
          <a:prstGeom prst="rect">
            <a:avLst/>
          </a:prstGeom>
          <a:noFill/>
          <a:ln w="9525">
            <a:noFill/>
            <a:miter lim="800000"/>
            <a:headEnd/>
            <a:tailEnd/>
          </a:ln>
          <a:effectLst/>
        </p:spPr>
        <p:txBody>
          <a:bodyPr vert="horz" wrap="square" lIns="82600" tIns="41301" rIns="82600" bIns="41301" numCol="1" anchor="t" anchorCtr="0" compatLnSpc="1">
            <a:prstTxWarp prst="textNoShape">
              <a:avLst/>
            </a:prstTxWarp>
          </a:bodyPr>
          <a:lstStyle>
            <a:lvl1pPr defTabSz="827140" eaLnBrk="1" hangingPunct="1">
              <a:defRPr sz="1000">
                <a:latin typeface="Times New Roman" pitchFamily="18" charset="0"/>
              </a:defRPr>
            </a:lvl1pPr>
          </a:lstStyle>
          <a:p>
            <a:pPr>
              <a:defRPr/>
            </a:pPr>
            <a:endParaRPr lang="en-US"/>
          </a:p>
        </p:txBody>
      </p:sp>
      <p:sp>
        <p:nvSpPr>
          <p:cNvPr id="104451" name="Rectangle 3"/>
          <p:cNvSpPr>
            <a:spLocks noGrp="1" noChangeArrowheads="1"/>
          </p:cNvSpPr>
          <p:nvPr>
            <p:ph type="dt" sz="quarter" idx="1"/>
          </p:nvPr>
        </p:nvSpPr>
        <p:spPr bwMode="auto">
          <a:xfrm>
            <a:off x="3853789" y="0"/>
            <a:ext cx="2943887" cy="491566"/>
          </a:xfrm>
          <a:prstGeom prst="rect">
            <a:avLst/>
          </a:prstGeom>
          <a:noFill/>
          <a:ln w="9525">
            <a:noFill/>
            <a:miter lim="800000"/>
            <a:headEnd/>
            <a:tailEnd/>
          </a:ln>
          <a:effectLst/>
        </p:spPr>
        <p:txBody>
          <a:bodyPr vert="horz" wrap="square" lIns="82600" tIns="41301" rIns="82600" bIns="41301" numCol="1" anchor="t" anchorCtr="0" compatLnSpc="1">
            <a:prstTxWarp prst="textNoShape">
              <a:avLst/>
            </a:prstTxWarp>
          </a:bodyPr>
          <a:lstStyle>
            <a:lvl1pPr algn="r" defTabSz="827140" eaLnBrk="1" hangingPunct="1">
              <a:defRPr sz="1000">
                <a:latin typeface="Times New Roman" pitchFamily="18" charset="0"/>
              </a:defRPr>
            </a:lvl1pPr>
          </a:lstStyle>
          <a:p>
            <a:pPr>
              <a:defRPr/>
            </a:pPr>
            <a:endParaRPr lang="en-US"/>
          </a:p>
        </p:txBody>
      </p:sp>
      <p:sp>
        <p:nvSpPr>
          <p:cNvPr id="104452" name="Rectangle 4"/>
          <p:cNvSpPr>
            <a:spLocks noGrp="1" noChangeArrowheads="1"/>
          </p:cNvSpPr>
          <p:nvPr>
            <p:ph type="ftr" sz="quarter" idx="2"/>
          </p:nvPr>
        </p:nvSpPr>
        <p:spPr bwMode="auto">
          <a:xfrm>
            <a:off x="1" y="9381097"/>
            <a:ext cx="2943887" cy="491566"/>
          </a:xfrm>
          <a:prstGeom prst="rect">
            <a:avLst/>
          </a:prstGeom>
          <a:noFill/>
          <a:ln w="9525">
            <a:noFill/>
            <a:miter lim="800000"/>
            <a:headEnd/>
            <a:tailEnd/>
          </a:ln>
          <a:effectLst/>
        </p:spPr>
        <p:txBody>
          <a:bodyPr vert="horz" wrap="square" lIns="82600" tIns="41301" rIns="82600" bIns="41301" numCol="1" anchor="b" anchorCtr="0" compatLnSpc="1">
            <a:prstTxWarp prst="textNoShape">
              <a:avLst/>
            </a:prstTxWarp>
          </a:bodyPr>
          <a:lstStyle>
            <a:lvl1pPr defTabSz="827140" eaLnBrk="1" hangingPunct="1">
              <a:defRPr sz="1000">
                <a:latin typeface="Times New Roman" pitchFamily="18" charset="0"/>
              </a:defRPr>
            </a:lvl1pPr>
          </a:lstStyle>
          <a:p>
            <a:pPr>
              <a:defRPr/>
            </a:pPr>
            <a:endParaRPr lang="en-US"/>
          </a:p>
        </p:txBody>
      </p:sp>
      <p:sp>
        <p:nvSpPr>
          <p:cNvPr id="104453" name="Rectangle 5"/>
          <p:cNvSpPr>
            <a:spLocks noGrp="1" noChangeArrowheads="1"/>
          </p:cNvSpPr>
          <p:nvPr>
            <p:ph type="sldNum" sz="quarter" idx="3"/>
          </p:nvPr>
        </p:nvSpPr>
        <p:spPr bwMode="auto">
          <a:xfrm>
            <a:off x="3853789" y="9381097"/>
            <a:ext cx="2943887" cy="491566"/>
          </a:xfrm>
          <a:prstGeom prst="rect">
            <a:avLst/>
          </a:prstGeom>
          <a:noFill/>
          <a:ln w="9525">
            <a:noFill/>
            <a:miter lim="800000"/>
            <a:headEnd/>
            <a:tailEnd/>
          </a:ln>
          <a:effectLst/>
        </p:spPr>
        <p:txBody>
          <a:bodyPr vert="horz" wrap="square" lIns="82600" tIns="41301" rIns="82600" bIns="41301" numCol="1" anchor="b" anchorCtr="0" compatLnSpc="1">
            <a:prstTxWarp prst="textNoShape">
              <a:avLst/>
            </a:prstTxWarp>
          </a:bodyPr>
          <a:lstStyle>
            <a:lvl1pPr algn="r" defTabSz="827140" eaLnBrk="1" hangingPunct="1">
              <a:defRPr sz="1000">
                <a:latin typeface="Times New Roman" panose="02020603050405020304" pitchFamily="18" charset="0"/>
              </a:defRPr>
            </a:lvl1pPr>
          </a:lstStyle>
          <a:p>
            <a:pPr>
              <a:defRPr/>
            </a:pPr>
            <a:fld id="{9FD97025-7A05-4D7F-A575-26C8087CEEE1}" type="slidenum">
              <a:rPr lang="en-US" altLang="en-US"/>
              <a:pPr>
                <a:defRPr/>
              </a:pPr>
              <a:t>‹#›</a:t>
            </a:fld>
            <a:endParaRPr lang="en-US" altLang="en-US"/>
          </a:p>
        </p:txBody>
      </p:sp>
    </p:spTree>
    <p:extLst>
      <p:ext uri="{BB962C8B-B14F-4D97-AF65-F5344CB8AC3E}">
        <p14:creationId xmlns:p14="http://schemas.microsoft.com/office/powerpoint/2010/main" val="105203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1"/>
            <a:ext cx="2954521" cy="459407"/>
          </a:xfrm>
          <a:prstGeom prst="rect">
            <a:avLst/>
          </a:prstGeom>
          <a:noFill/>
          <a:ln w="9525">
            <a:noFill/>
            <a:miter lim="800000"/>
            <a:headEnd/>
            <a:tailEnd/>
          </a:ln>
          <a:effectLst/>
        </p:spPr>
        <p:txBody>
          <a:bodyPr vert="horz" wrap="square" lIns="82600" tIns="41301" rIns="82600" bIns="41301" numCol="1" anchor="t" anchorCtr="0" compatLnSpc="1">
            <a:prstTxWarp prst="textNoShape">
              <a:avLst/>
            </a:prstTxWarp>
          </a:bodyPr>
          <a:lstStyle>
            <a:lvl1pPr defTabSz="827140" eaLnBrk="1" hangingPunct="1">
              <a:defRPr sz="1000">
                <a:latin typeface="Times New Roman" pitchFamily="18" charset="0"/>
              </a:defRPr>
            </a:lvl1pPr>
          </a:lstStyle>
          <a:p>
            <a:pPr>
              <a:defRPr/>
            </a:pPr>
            <a:endParaRPr lang="en-GB"/>
          </a:p>
        </p:txBody>
      </p:sp>
      <p:sp>
        <p:nvSpPr>
          <p:cNvPr id="105475" name="Rectangle 3"/>
          <p:cNvSpPr>
            <a:spLocks noGrp="1" noChangeArrowheads="1"/>
          </p:cNvSpPr>
          <p:nvPr>
            <p:ph type="dt" idx="1"/>
          </p:nvPr>
        </p:nvSpPr>
        <p:spPr bwMode="auto">
          <a:xfrm>
            <a:off x="3887208" y="1"/>
            <a:ext cx="2875530" cy="459407"/>
          </a:xfrm>
          <a:prstGeom prst="rect">
            <a:avLst/>
          </a:prstGeom>
          <a:noFill/>
          <a:ln w="9525">
            <a:noFill/>
            <a:miter lim="800000"/>
            <a:headEnd/>
            <a:tailEnd/>
          </a:ln>
          <a:effectLst/>
        </p:spPr>
        <p:txBody>
          <a:bodyPr vert="horz" wrap="square" lIns="82600" tIns="41301" rIns="82600" bIns="41301" numCol="1" anchor="t" anchorCtr="0" compatLnSpc="1">
            <a:prstTxWarp prst="textNoShape">
              <a:avLst/>
            </a:prstTxWarp>
          </a:bodyPr>
          <a:lstStyle>
            <a:lvl1pPr algn="r" defTabSz="827140" eaLnBrk="1" hangingPunct="1">
              <a:defRPr sz="1000">
                <a:latin typeface="Times New Roman" pitchFamily="18" charset="0"/>
              </a:defRPr>
            </a:lvl1pPr>
          </a:lstStyle>
          <a:p>
            <a:pPr>
              <a:defRPr/>
            </a:pPr>
            <a:endParaRPr lang="en-GB"/>
          </a:p>
        </p:txBody>
      </p:sp>
      <p:sp>
        <p:nvSpPr>
          <p:cNvPr id="2052" name="Rectangle 4"/>
          <p:cNvSpPr>
            <a:spLocks noGrp="1" noRot="1" noChangeAspect="1" noChangeArrowheads="1" noTextEdit="1"/>
          </p:cNvSpPr>
          <p:nvPr>
            <p:ph type="sldImg" idx="2"/>
          </p:nvPr>
        </p:nvSpPr>
        <p:spPr bwMode="auto">
          <a:xfrm>
            <a:off x="779463" y="766763"/>
            <a:ext cx="5300662" cy="3670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7" name="Rectangle 5"/>
          <p:cNvSpPr>
            <a:spLocks noGrp="1" noChangeArrowheads="1"/>
          </p:cNvSpPr>
          <p:nvPr>
            <p:ph type="body" sz="quarter" idx="3"/>
          </p:nvPr>
        </p:nvSpPr>
        <p:spPr bwMode="auto">
          <a:xfrm>
            <a:off x="932688" y="4666049"/>
            <a:ext cx="4974835" cy="4437874"/>
          </a:xfrm>
          <a:prstGeom prst="rect">
            <a:avLst/>
          </a:prstGeom>
          <a:noFill/>
          <a:ln w="9525">
            <a:noFill/>
            <a:miter lim="800000"/>
            <a:headEnd/>
            <a:tailEnd/>
          </a:ln>
          <a:effectLst/>
        </p:spPr>
        <p:txBody>
          <a:bodyPr vert="horz" wrap="square" lIns="82600" tIns="41301" rIns="82600" bIns="413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5478" name="Rectangle 6"/>
          <p:cNvSpPr>
            <a:spLocks noGrp="1" noChangeArrowheads="1"/>
          </p:cNvSpPr>
          <p:nvPr>
            <p:ph type="ftr" sz="quarter" idx="4"/>
          </p:nvPr>
        </p:nvSpPr>
        <p:spPr bwMode="auto">
          <a:xfrm>
            <a:off x="0" y="9411726"/>
            <a:ext cx="2954521" cy="457876"/>
          </a:xfrm>
          <a:prstGeom prst="rect">
            <a:avLst/>
          </a:prstGeom>
          <a:noFill/>
          <a:ln w="9525">
            <a:noFill/>
            <a:miter lim="800000"/>
            <a:headEnd/>
            <a:tailEnd/>
          </a:ln>
          <a:effectLst/>
        </p:spPr>
        <p:txBody>
          <a:bodyPr vert="horz" wrap="square" lIns="82600" tIns="41301" rIns="82600" bIns="41301" numCol="1" anchor="b" anchorCtr="0" compatLnSpc="1">
            <a:prstTxWarp prst="textNoShape">
              <a:avLst/>
            </a:prstTxWarp>
          </a:bodyPr>
          <a:lstStyle>
            <a:lvl1pPr defTabSz="827140" eaLnBrk="1" hangingPunct="1">
              <a:defRPr sz="1000">
                <a:latin typeface="Times New Roman" pitchFamily="18" charset="0"/>
              </a:defRPr>
            </a:lvl1pPr>
          </a:lstStyle>
          <a:p>
            <a:pPr>
              <a:defRPr/>
            </a:pPr>
            <a:endParaRPr lang="en-GB"/>
          </a:p>
        </p:txBody>
      </p:sp>
      <p:sp>
        <p:nvSpPr>
          <p:cNvPr id="105479" name="Rectangle 7"/>
          <p:cNvSpPr>
            <a:spLocks noGrp="1" noChangeArrowheads="1"/>
          </p:cNvSpPr>
          <p:nvPr>
            <p:ph type="sldNum" sz="quarter" idx="5"/>
          </p:nvPr>
        </p:nvSpPr>
        <p:spPr bwMode="auto">
          <a:xfrm>
            <a:off x="3887208" y="9411726"/>
            <a:ext cx="2875530" cy="457876"/>
          </a:xfrm>
          <a:prstGeom prst="rect">
            <a:avLst/>
          </a:prstGeom>
          <a:noFill/>
          <a:ln w="9525">
            <a:noFill/>
            <a:miter lim="800000"/>
            <a:headEnd/>
            <a:tailEnd/>
          </a:ln>
          <a:effectLst/>
        </p:spPr>
        <p:txBody>
          <a:bodyPr vert="horz" wrap="square" lIns="82600" tIns="41301" rIns="82600" bIns="41301" numCol="1" anchor="b" anchorCtr="0" compatLnSpc="1">
            <a:prstTxWarp prst="textNoShape">
              <a:avLst/>
            </a:prstTxWarp>
          </a:bodyPr>
          <a:lstStyle>
            <a:lvl1pPr algn="r" defTabSz="827140" eaLnBrk="1" hangingPunct="1">
              <a:defRPr sz="1000">
                <a:latin typeface="Times New Roman" panose="02020603050405020304" pitchFamily="18" charset="0"/>
              </a:defRPr>
            </a:lvl1pPr>
          </a:lstStyle>
          <a:p>
            <a:pPr>
              <a:defRPr/>
            </a:pPr>
            <a:fld id="{0E4266ED-37F3-46F4-A864-3FC48BAD6FF6}" type="slidenum">
              <a:rPr lang="en-GB" altLang="en-US"/>
              <a:pPr>
                <a:defRPr/>
              </a:pPr>
              <a:t>‹#›</a:t>
            </a:fld>
            <a:endParaRPr lang="en-GB" altLang="en-US"/>
          </a:p>
        </p:txBody>
      </p:sp>
    </p:spTree>
    <p:extLst>
      <p:ext uri="{BB962C8B-B14F-4D97-AF65-F5344CB8AC3E}">
        <p14:creationId xmlns:p14="http://schemas.microsoft.com/office/powerpoint/2010/main" val="14957577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7140">
              <a:spcBef>
                <a:spcPct val="30000"/>
              </a:spcBef>
              <a:defRPr sz="1100">
                <a:solidFill>
                  <a:schemeClr val="tx1"/>
                </a:solidFill>
                <a:latin typeface="Times New Roman" panose="02020603050405020304" pitchFamily="18" charset="0"/>
              </a:defRPr>
            </a:lvl1pPr>
            <a:lvl2pPr marL="701271" indent="-269719" defTabSz="827140">
              <a:spcBef>
                <a:spcPct val="30000"/>
              </a:spcBef>
              <a:defRPr sz="1100">
                <a:solidFill>
                  <a:schemeClr val="tx1"/>
                </a:solidFill>
                <a:latin typeface="Times New Roman" panose="02020603050405020304" pitchFamily="18" charset="0"/>
              </a:defRPr>
            </a:lvl2pPr>
            <a:lvl3pPr marL="1078878" indent="-215776" defTabSz="827140">
              <a:spcBef>
                <a:spcPct val="30000"/>
              </a:spcBef>
              <a:defRPr sz="1100">
                <a:solidFill>
                  <a:schemeClr val="tx1"/>
                </a:solidFill>
                <a:latin typeface="Times New Roman" panose="02020603050405020304" pitchFamily="18" charset="0"/>
              </a:defRPr>
            </a:lvl3pPr>
            <a:lvl4pPr marL="1510429" indent="-215776" defTabSz="827140">
              <a:spcBef>
                <a:spcPct val="30000"/>
              </a:spcBef>
              <a:defRPr sz="1100">
                <a:solidFill>
                  <a:schemeClr val="tx1"/>
                </a:solidFill>
                <a:latin typeface="Times New Roman" panose="02020603050405020304" pitchFamily="18" charset="0"/>
              </a:defRPr>
            </a:lvl4pPr>
            <a:lvl5pPr marL="1941980" indent="-215776" defTabSz="827140">
              <a:spcBef>
                <a:spcPct val="30000"/>
              </a:spcBef>
              <a:defRPr sz="1100">
                <a:solidFill>
                  <a:schemeClr val="tx1"/>
                </a:solidFill>
                <a:latin typeface="Times New Roman" panose="02020603050405020304" pitchFamily="18" charset="0"/>
              </a:defRPr>
            </a:lvl5pPr>
            <a:lvl6pPr marL="2373531" indent="-215776" defTabSz="827140" eaLnBrk="0" fontAlgn="base" hangingPunct="0">
              <a:spcBef>
                <a:spcPct val="30000"/>
              </a:spcBef>
              <a:spcAft>
                <a:spcPct val="0"/>
              </a:spcAft>
              <a:defRPr sz="1100">
                <a:solidFill>
                  <a:schemeClr val="tx1"/>
                </a:solidFill>
                <a:latin typeface="Times New Roman" panose="02020603050405020304" pitchFamily="18" charset="0"/>
              </a:defRPr>
            </a:lvl6pPr>
            <a:lvl7pPr marL="2805082" indent="-215776" defTabSz="827140" eaLnBrk="0" fontAlgn="base" hangingPunct="0">
              <a:spcBef>
                <a:spcPct val="30000"/>
              </a:spcBef>
              <a:spcAft>
                <a:spcPct val="0"/>
              </a:spcAft>
              <a:defRPr sz="1100">
                <a:solidFill>
                  <a:schemeClr val="tx1"/>
                </a:solidFill>
                <a:latin typeface="Times New Roman" panose="02020603050405020304" pitchFamily="18" charset="0"/>
              </a:defRPr>
            </a:lvl7pPr>
            <a:lvl8pPr marL="3236633" indent="-215776" defTabSz="827140" eaLnBrk="0" fontAlgn="base" hangingPunct="0">
              <a:spcBef>
                <a:spcPct val="30000"/>
              </a:spcBef>
              <a:spcAft>
                <a:spcPct val="0"/>
              </a:spcAft>
              <a:defRPr sz="1100">
                <a:solidFill>
                  <a:schemeClr val="tx1"/>
                </a:solidFill>
                <a:latin typeface="Times New Roman" panose="02020603050405020304" pitchFamily="18" charset="0"/>
              </a:defRPr>
            </a:lvl8pPr>
            <a:lvl9pPr marL="3668184" indent="-215776" defTabSz="827140" eaLnBrk="0" fontAlgn="base" hangingPunct="0">
              <a:spcBef>
                <a:spcPct val="30000"/>
              </a:spcBef>
              <a:spcAft>
                <a:spcPct val="0"/>
              </a:spcAft>
              <a:defRPr sz="1100">
                <a:solidFill>
                  <a:schemeClr val="tx1"/>
                </a:solidFill>
                <a:latin typeface="Times New Roman" panose="02020603050405020304" pitchFamily="18" charset="0"/>
              </a:defRPr>
            </a:lvl9pPr>
          </a:lstStyle>
          <a:p>
            <a:pPr>
              <a:spcBef>
                <a:spcPct val="0"/>
              </a:spcBef>
            </a:pPr>
            <a:fld id="{F6D4FB8B-D691-4105-987F-F9F25352FF66}" type="slidenum">
              <a:rPr lang="en-GB" altLang="en-US" sz="1000"/>
              <a:pPr>
                <a:spcBef>
                  <a:spcPct val="0"/>
                </a:spcBef>
              </a:pPr>
              <a:t>1</a:t>
            </a:fld>
            <a:endParaRPr lang="en-GB" altLang="en-US" sz="10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3664049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7140">
              <a:spcBef>
                <a:spcPct val="30000"/>
              </a:spcBef>
              <a:defRPr sz="1100">
                <a:solidFill>
                  <a:schemeClr val="tx1"/>
                </a:solidFill>
                <a:latin typeface="Times New Roman" panose="02020603050405020304" pitchFamily="18" charset="0"/>
              </a:defRPr>
            </a:lvl1pPr>
            <a:lvl2pPr marL="701271" indent="-269719" defTabSz="827140">
              <a:spcBef>
                <a:spcPct val="30000"/>
              </a:spcBef>
              <a:defRPr sz="1100">
                <a:solidFill>
                  <a:schemeClr val="tx1"/>
                </a:solidFill>
                <a:latin typeface="Times New Roman" panose="02020603050405020304" pitchFamily="18" charset="0"/>
              </a:defRPr>
            </a:lvl2pPr>
            <a:lvl3pPr marL="1078878" indent="-215776" defTabSz="827140">
              <a:spcBef>
                <a:spcPct val="30000"/>
              </a:spcBef>
              <a:defRPr sz="1100">
                <a:solidFill>
                  <a:schemeClr val="tx1"/>
                </a:solidFill>
                <a:latin typeface="Times New Roman" panose="02020603050405020304" pitchFamily="18" charset="0"/>
              </a:defRPr>
            </a:lvl3pPr>
            <a:lvl4pPr marL="1510429" indent="-215776" defTabSz="827140">
              <a:spcBef>
                <a:spcPct val="30000"/>
              </a:spcBef>
              <a:defRPr sz="1100">
                <a:solidFill>
                  <a:schemeClr val="tx1"/>
                </a:solidFill>
                <a:latin typeface="Times New Roman" panose="02020603050405020304" pitchFamily="18" charset="0"/>
              </a:defRPr>
            </a:lvl4pPr>
            <a:lvl5pPr marL="1941980" indent="-215776" defTabSz="827140">
              <a:spcBef>
                <a:spcPct val="30000"/>
              </a:spcBef>
              <a:defRPr sz="1100">
                <a:solidFill>
                  <a:schemeClr val="tx1"/>
                </a:solidFill>
                <a:latin typeface="Times New Roman" panose="02020603050405020304" pitchFamily="18" charset="0"/>
              </a:defRPr>
            </a:lvl5pPr>
            <a:lvl6pPr marL="2373531" indent="-215776" defTabSz="827140" eaLnBrk="0" fontAlgn="base" hangingPunct="0">
              <a:spcBef>
                <a:spcPct val="30000"/>
              </a:spcBef>
              <a:spcAft>
                <a:spcPct val="0"/>
              </a:spcAft>
              <a:defRPr sz="1100">
                <a:solidFill>
                  <a:schemeClr val="tx1"/>
                </a:solidFill>
                <a:latin typeface="Times New Roman" panose="02020603050405020304" pitchFamily="18" charset="0"/>
              </a:defRPr>
            </a:lvl6pPr>
            <a:lvl7pPr marL="2805082" indent="-215776" defTabSz="827140" eaLnBrk="0" fontAlgn="base" hangingPunct="0">
              <a:spcBef>
                <a:spcPct val="30000"/>
              </a:spcBef>
              <a:spcAft>
                <a:spcPct val="0"/>
              </a:spcAft>
              <a:defRPr sz="1100">
                <a:solidFill>
                  <a:schemeClr val="tx1"/>
                </a:solidFill>
                <a:latin typeface="Times New Roman" panose="02020603050405020304" pitchFamily="18" charset="0"/>
              </a:defRPr>
            </a:lvl7pPr>
            <a:lvl8pPr marL="3236633" indent="-215776" defTabSz="827140" eaLnBrk="0" fontAlgn="base" hangingPunct="0">
              <a:spcBef>
                <a:spcPct val="30000"/>
              </a:spcBef>
              <a:spcAft>
                <a:spcPct val="0"/>
              </a:spcAft>
              <a:defRPr sz="1100">
                <a:solidFill>
                  <a:schemeClr val="tx1"/>
                </a:solidFill>
                <a:latin typeface="Times New Roman" panose="02020603050405020304" pitchFamily="18" charset="0"/>
              </a:defRPr>
            </a:lvl8pPr>
            <a:lvl9pPr marL="3668184" indent="-215776" defTabSz="827140" eaLnBrk="0" fontAlgn="base" hangingPunct="0">
              <a:spcBef>
                <a:spcPct val="30000"/>
              </a:spcBef>
              <a:spcAft>
                <a:spcPct val="0"/>
              </a:spcAft>
              <a:defRPr sz="1100">
                <a:solidFill>
                  <a:schemeClr val="tx1"/>
                </a:solidFill>
                <a:latin typeface="Times New Roman" panose="02020603050405020304" pitchFamily="18" charset="0"/>
              </a:defRPr>
            </a:lvl9pPr>
          </a:lstStyle>
          <a:p>
            <a:pPr>
              <a:spcBef>
                <a:spcPct val="0"/>
              </a:spcBef>
            </a:pPr>
            <a:fld id="{F6D4FB8B-D691-4105-987F-F9F25352FF66}" type="slidenum">
              <a:rPr lang="en-GB" altLang="en-US" sz="1000"/>
              <a:pPr>
                <a:spcBef>
                  <a:spcPct val="0"/>
                </a:spcBef>
              </a:pPr>
              <a:t>2</a:t>
            </a:fld>
            <a:endParaRPr lang="en-GB" altLang="en-US" sz="10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917157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7140">
              <a:spcBef>
                <a:spcPct val="30000"/>
              </a:spcBef>
              <a:defRPr sz="1100">
                <a:solidFill>
                  <a:schemeClr val="tx1"/>
                </a:solidFill>
                <a:latin typeface="Times New Roman" panose="02020603050405020304" pitchFamily="18" charset="0"/>
              </a:defRPr>
            </a:lvl1pPr>
            <a:lvl2pPr marL="701271" indent="-269719" defTabSz="827140">
              <a:spcBef>
                <a:spcPct val="30000"/>
              </a:spcBef>
              <a:defRPr sz="1100">
                <a:solidFill>
                  <a:schemeClr val="tx1"/>
                </a:solidFill>
                <a:latin typeface="Times New Roman" panose="02020603050405020304" pitchFamily="18" charset="0"/>
              </a:defRPr>
            </a:lvl2pPr>
            <a:lvl3pPr marL="1078878" indent="-215776" defTabSz="827140">
              <a:spcBef>
                <a:spcPct val="30000"/>
              </a:spcBef>
              <a:defRPr sz="1100">
                <a:solidFill>
                  <a:schemeClr val="tx1"/>
                </a:solidFill>
                <a:latin typeface="Times New Roman" panose="02020603050405020304" pitchFamily="18" charset="0"/>
              </a:defRPr>
            </a:lvl3pPr>
            <a:lvl4pPr marL="1510429" indent="-215776" defTabSz="827140">
              <a:spcBef>
                <a:spcPct val="30000"/>
              </a:spcBef>
              <a:defRPr sz="1100">
                <a:solidFill>
                  <a:schemeClr val="tx1"/>
                </a:solidFill>
                <a:latin typeface="Times New Roman" panose="02020603050405020304" pitchFamily="18" charset="0"/>
              </a:defRPr>
            </a:lvl4pPr>
            <a:lvl5pPr marL="1941980" indent="-215776" defTabSz="827140">
              <a:spcBef>
                <a:spcPct val="30000"/>
              </a:spcBef>
              <a:defRPr sz="1100">
                <a:solidFill>
                  <a:schemeClr val="tx1"/>
                </a:solidFill>
                <a:latin typeface="Times New Roman" panose="02020603050405020304" pitchFamily="18" charset="0"/>
              </a:defRPr>
            </a:lvl5pPr>
            <a:lvl6pPr marL="2373531" indent="-215776" defTabSz="827140" eaLnBrk="0" fontAlgn="base" hangingPunct="0">
              <a:spcBef>
                <a:spcPct val="30000"/>
              </a:spcBef>
              <a:spcAft>
                <a:spcPct val="0"/>
              </a:spcAft>
              <a:defRPr sz="1100">
                <a:solidFill>
                  <a:schemeClr val="tx1"/>
                </a:solidFill>
                <a:latin typeface="Times New Roman" panose="02020603050405020304" pitchFamily="18" charset="0"/>
              </a:defRPr>
            </a:lvl6pPr>
            <a:lvl7pPr marL="2805082" indent="-215776" defTabSz="827140" eaLnBrk="0" fontAlgn="base" hangingPunct="0">
              <a:spcBef>
                <a:spcPct val="30000"/>
              </a:spcBef>
              <a:spcAft>
                <a:spcPct val="0"/>
              </a:spcAft>
              <a:defRPr sz="1100">
                <a:solidFill>
                  <a:schemeClr val="tx1"/>
                </a:solidFill>
                <a:latin typeface="Times New Roman" panose="02020603050405020304" pitchFamily="18" charset="0"/>
              </a:defRPr>
            </a:lvl7pPr>
            <a:lvl8pPr marL="3236633" indent="-215776" defTabSz="827140" eaLnBrk="0" fontAlgn="base" hangingPunct="0">
              <a:spcBef>
                <a:spcPct val="30000"/>
              </a:spcBef>
              <a:spcAft>
                <a:spcPct val="0"/>
              </a:spcAft>
              <a:defRPr sz="1100">
                <a:solidFill>
                  <a:schemeClr val="tx1"/>
                </a:solidFill>
                <a:latin typeface="Times New Roman" panose="02020603050405020304" pitchFamily="18" charset="0"/>
              </a:defRPr>
            </a:lvl8pPr>
            <a:lvl9pPr marL="3668184" indent="-215776" defTabSz="827140" eaLnBrk="0" fontAlgn="base" hangingPunct="0">
              <a:spcBef>
                <a:spcPct val="30000"/>
              </a:spcBef>
              <a:spcAft>
                <a:spcPct val="0"/>
              </a:spcAft>
              <a:defRPr sz="1100">
                <a:solidFill>
                  <a:schemeClr val="tx1"/>
                </a:solidFill>
                <a:latin typeface="Times New Roman" panose="02020603050405020304" pitchFamily="18" charset="0"/>
              </a:defRPr>
            </a:lvl9pPr>
          </a:lstStyle>
          <a:p>
            <a:pPr>
              <a:spcBef>
                <a:spcPct val="0"/>
              </a:spcBef>
            </a:pPr>
            <a:fld id="{F6D4FB8B-D691-4105-987F-F9F25352FF66}" type="slidenum">
              <a:rPr lang="en-GB" altLang="en-US" sz="1000"/>
              <a:pPr>
                <a:spcBef>
                  <a:spcPct val="0"/>
                </a:spcBef>
              </a:pPr>
              <a:t>3</a:t>
            </a:fld>
            <a:endParaRPr lang="en-GB" altLang="en-US" sz="10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1603116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7140">
              <a:spcBef>
                <a:spcPct val="30000"/>
              </a:spcBef>
              <a:defRPr sz="1100">
                <a:solidFill>
                  <a:schemeClr val="tx1"/>
                </a:solidFill>
                <a:latin typeface="Times New Roman" panose="02020603050405020304" pitchFamily="18" charset="0"/>
              </a:defRPr>
            </a:lvl1pPr>
            <a:lvl2pPr marL="701271" indent="-269719" defTabSz="827140">
              <a:spcBef>
                <a:spcPct val="30000"/>
              </a:spcBef>
              <a:defRPr sz="1100">
                <a:solidFill>
                  <a:schemeClr val="tx1"/>
                </a:solidFill>
                <a:latin typeface="Times New Roman" panose="02020603050405020304" pitchFamily="18" charset="0"/>
              </a:defRPr>
            </a:lvl2pPr>
            <a:lvl3pPr marL="1078878" indent="-215776" defTabSz="827140">
              <a:spcBef>
                <a:spcPct val="30000"/>
              </a:spcBef>
              <a:defRPr sz="1100">
                <a:solidFill>
                  <a:schemeClr val="tx1"/>
                </a:solidFill>
                <a:latin typeface="Times New Roman" panose="02020603050405020304" pitchFamily="18" charset="0"/>
              </a:defRPr>
            </a:lvl3pPr>
            <a:lvl4pPr marL="1510429" indent="-215776" defTabSz="827140">
              <a:spcBef>
                <a:spcPct val="30000"/>
              </a:spcBef>
              <a:defRPr sz="1100">
                <a:solidFill>
                  <a:schemeClr val="tx1"/>
                </a:solidFill>
                <a:latin typeface="Times New Roman" panose="02020603050405020304" pitchFamily="18" charset="0"/>
              </a:defRPr>
            </a:lvl4pPr>
            <a:lvl5pPr marL="1941980" indent="-215776" defTabSz="827140">
              <a:spcBef>
                <a:spcPct val="30000"/>
              </a:spcBef>
              <a:defRPr sz="1100">
                <a:solidFill>
                  <a:schemeClr val="tx1"/>
                </a:solidFill>
                <a:latin typeface="Times New Roman" panose="02020603050405020304" pitchFamily="18" charset="0"/>
              </a:defRPr>
            </a:lvl5pPr>
            <a:lvl6pPr marL="2373531" indent="-215776" defTabSz="827140" eaLnBrk="0" fontAlgn="base" hangingPunct="0">
              <a:spcBef>
                <a:spcPct val="30000"/>
              </a:spcBef>
              <a:spcAft>
                <a:spcPct val="0"/>
              </a:spcAft>
              <a:defRPr sz="1100">
                <a:solidFill>
                  <a:schemeClr val="tx1"/>
                </a:solidFill>
                <a:latin typeface="Times New Roman" panose="02020603050405020304" pitchFamily="18" charset="0"/>
              </a:defRPr>
            </a:lvl6pPr>
            <a:lvl7pPr marL="2805082" indent="-215776" defTabSz="827140" eaLnBrk="0" fontAlgn="base" hangingPunct="0">
              <a:spcBef>
                <a:spcPct val="30000"/>
              </a:spcBef>
              <a:spcAft>
                <a:spcPct val="0"/>
              </a:spcAft>
              <a:defRPr sz="1100">
                <a:solidFill>
                  <a:schemeClr val="tx1"/>
                </a:solidFill>
                <a:latin typeface="Times New Roman" panose="02020603050405020304" pitchFamily="18" charset="0"/>
              </a:defRPr>
            </a:lvl7pPr>
            <a:lvl8pPr marL="3236633" indent="-215776" defTabSz="827140" eaLnBrk="0" fontAlgn="base" hangingPunct="0">
              <a:spcBef>
                <a:spcPct val="30000"/>
              </a:spcBef>
              <a:spcAft>
                <a:spcPct val="0"/>
              </a:spcAft>
              <a:defRPr sz="1100">
                <a:solidFill>
                  <a:schemeClr val="tx1"/>
                </a:solidFill>
                <a:latin typeface="Times New Roman" panose="02020603050405020304" pitchFamily="18" charset="0"/>
              </a:defRPr>
            </a:lvl8pPr>
            <a:lvl9pPr marL="3668184" indent="-215776" defTabSz="827140" eaLnBrk="0" fontAlgn="base" hangingPunct="0">
              <a:spcBef>
                <a:spcPct val="30000"/>
              </a:spcBef>
              <a:spcAft>
                <a:spcPct val="0"/>
              </a:spcAft>
              <a:defRPr sz="1100">
                <a:solidFill>
                  <a:schemeClr val="tx1"/>
                </a:solidFill>
                <a:latin typeface="Times New Roman" panose="02020603050405020304" pitchFamily="18" charset="0"/>
              </a:defRPr>
            </a:lvl9pPr>
          </a:lstStyle>
          <a:p>
            <a:pPr>
              <a:spcBef>
                <a:spcPct val="0"/>
              </a:spcBef>
            </a:pPr>
            <a:fld id="{F6D4FB8B-D691-4105-987F-F9F25352FF66}" type="slidenum">
              <a:rPr lang="en-GB" altLang="en-US" sz="1000"/>
              <a:pPr>
                <a:spcBef>
                  <a:spcPct val="0"/>
                </a:spcBef>
              </a:pPr>
              <a:t>4</a:t>
            </a:fld>
            <a:endParaRPr lang="en-GB" altLang="en-US" sz="10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757428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7140">
              <a:spcBef>
                <a:spcPct val="30000"/>
              </a:spcBef>
              <a:defRPr sz="1100">
                <a:solidFill>
                  <a:schemeClr val="tx1"/>
                </a:solidFill>
                <a:latin typeface="Times New Roman" panose="02020603050405020304" pitchFamily="18" charset="0"/>
              </a:defRPr>
            </a:lvl1pPr>
            <a:lvl2pPr marL="701271" indent="-269719" defTabSz="827140">
              <a:spcBef>
                <a:spcPct val="30000"/>
              </a:spcBef>
              <a:defRPr sz="1100">
                <a:solidFill>
                  <a:schemeClr val="tx1"/>
                </a:solidFill>
                <a:latin typeface="Times New Roman" panose="02020603050405020304" pitchFamily="18" charset="0"/>
              </a:defRPr>
            </a:lvl2pPr>
            <a:lvl3pPr marL="1078878" indent="-215776" defTabSz="827140">
              <a:spcBef>
                <a:spcPct val="30000"/>
              </a:spcBef>
              <a:defRPr sz="1100">
                <a:solidFill>
                  <a:schemeClr val="tx1"/>
                </a:solidFill>
                <a:latin typeface="Times New Roman" panose="02020603050405020304" pitchFamily="18" charset="0"/>
              </a:defRPr>
            </a:lvl3pPr>
            <a:lvl4pPr marL="1510429" indent="-215776" defTabSz="827140">
              <a:spcBef>
                <a:spcPct val="30000"/>
              </a:spcBef>
              <a:defRPr sz="1100">
                <a:solidFill>
                  <a:schemeClr val="tx1"/>
                </a:solidFill>
                <a:latin typeface="Times New Roman" panose="02020603050405020304" pitchFamily="18" charset="0"/>
              </a:defRPr>
            </a:lvl4pPr>
            <a:lvl5pPr marL="1941980" indent="-215776" defTabSz="827140">
              <a:spcBef>
                <a:spcPct val="30000"/>
              </a:spcBef>
              <a:defRPr sz="1100">
                <a:solidFill>
                  <a:schemeClr val="tx1"/>
                </a:solidFill>
                <a:latin typeface="Times New Roman" panose="02020603050405020304" pitchFamily="18" charset="0"/>
              </a:defRPr>
            </a:lvl5pPr>
            <a:lvl6pPr marL="2373531" indent="-215776" defTabSz="827140" eaLnBrk="0" fontAlgn="base" hangingPunct="0">
              <a:spcBef>
                <a:spcPct val="30000"/>
              </a:spcBef>
              <a:spcAft>
                <a:spcPct val="0"/>
              </a:spcAft>
              <a:defRPr sz="1100">
                <a:solidFill>
                  <a:schemeClr val="tx1"/>
                </a:solidFill>
                <a:latin typeface="Times New Roman" panose="02020603050405020304" pitchFamily="18" charset="0"/>
              </a:defRPr>
            </a:lvl6pPr>
            <a:lvl7pPr marL="2805082" indent="-215776" defTabSz="827140" eaLnBrk="0" fontAlgn="base" hangingPunct="0">
              <a:spcBef>
                <a:spcPct val="30000"/>
              </a:spcBef>
              <a:spcAft>
                <a:spcPct val="0"/>
              </a:spcAft>
              <a:defRPr sz="1100">
                <a:solidFill>
                  <a:schemeClr val="tx1"/>
                </a:solidFill>
                <a:latin typeface="Times New Roman" panose="02020603050405020304" pitchFamily="18" charset="0"/>
              </a:defRPr>
            </a:lvl7pPr>
            <a:lvl8pPr marL="3236633" indent="-215776" defTabSz="827140" eaLnBrk="0" fontAlgn="base" hangingPunct="0">
              <a:spcBef>
                <a:spcPct val="30000"/>
              </a:spcBef>
              <a:spcAft>
                <a:spcPct val="0"/>
              </a:spcAft>
              <a:defRPr sz="1100">
                <a:solidFill>
                  <a:schemeClr val="tx1"/>
                </a:solidFill>
                <a:latin typeface="Times New Roman" panose="02020603050405020304" pitchFamily="18" charset="0"/>
              </a:defRPr>
            </a:lvl8pPr>
            <a:lvl9pPr marL="3668184" indent="-215776" defTabSz="827140" eaLnBrk="0" fontAlgn="base" hangingPunct="0">
              <a:spcBef>
                <a:spcPct val="30000"/>
              </a:spcBef>
              <a:spcAft>
                <a:spcPct val="0"/>
              </a:spcAft>
              <a:defRPr sz="1100">
                <a:solidFill>
                  <a:schemeClr val="tx1"/>
                </a:solidFill>
                <a:latin typeface="Times New Roman" panose="02020603050405020304" pitchFamily="18" charset="0"/>
              </a:defRPr>
            </a:lvl9pPr>
          </a:lstStyle>
          <a:p>
            <a:pPr>
              <a:spcBef>
                <a:spcPct val="0"/>
              </a:spcBef>
            </a:pPr>
            <a:fld id="{F6D4FB8B-D691-4105-987F-F9F25352FF66}" type="slidenum">
              <a:rPr lang="en-GB" altLang="en-US" sz="1000"/>
              <a:pPr>
                <a:spcBef>
                  <a:spcPct val="0"/>
                </a:spcBef>
              </a:pPr>
              <a:t>5</a:t>
            </a:fld>
            <a:endParaRPr lang="en-GB" altLang="en-US" sz="10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2813499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7140">
              <a:spcBef>
                <a:spcPct val="30000"/>
              </a:spcBef>
              <a:defRPr sz="1100">
                <a:solidFill>
                  <a:schemeClr val="tx1"/>
                </a:solidFill>
                <a:latin typeface="Times New Roman" panose="02020603050405020304" pitchFamily="18" charset="0"/>
              </a:defRPr>
            </a:lvl1pPr>
            <a:lvl2pPr marL="701271" indent="-269719" defTabSz="827140">
              <a:spcBef>
                <a:spcPct val="30000"/>
              </a:spcBef>
              <a:defRPr sz="1100">
                <a:solidFill>
                  <a:schemeClr val="tx1"/>
                </a:solidFill>
                <a:latin typeface="Times New Roman" panose="02020603050405020304" pitchFamily="18" charset="0"/>
              </a:defRPr>
            </a:lvl2pPr>
            <a:lvl3pPr marL="1078878" indent="-215776" defTabSz="827140">
              <a:spcBef>
                <a:spcPct val="30000"/>
              </a:spcBef>
              <a:defRPr sz="1100">
                <a:solidFill>
                  <a:schemeClr val="tx1"/>
                </a:solidFill>
                <a:latin typeface="Times New Roman" panose="02020603050405020304" pitchFamily="18" charset="0"/>
              </a:defRPr>
            </a:lvl3pPr>
            <a:lvl4pPr marL="1510429" indent="-215776" defTabSz="827140">
              <a:spcBef>
                <a:spcPct val="30000"/>
              </a:spcBef>
              <a:defRPr sz="1100">
                <a:solidFill>
                  <a:schemeClr val="tx1"/>
                </a:solidFill>
                <a:latin typeface="Times New Roman" panose="02020603050405020304" pitchFamily="18" charset="0"/>
              </a:defRPr>
            </a:lvl4pPr>
            <a:lvl5pPr marL="1941980" indent="-215776" defTabSz="827140">
              <a:spcBef>
                <a:spcPct val="30000"/>
              </a:spcBef>
              <a:defRPr sz="1100">
                <a:solidFill>
                  <a:schemeClr val="tx1"/>
                </a:solidFill>
                <a:latin typeface="Times New Roman" panose="02020603050405020304" pitchFamily="18" charset="0"/>
              </a:defRPr>
            </a:lvl5pPr>
            <a:lvl6pPr marL="2373531" indent="-215776" defTabSz="827140" eaLnBrk="0" fontAlgn="base" hangingPunct="0">
              <a:spcBef>
                <a:spcPct val="30000"/>
              </a:spcBef>
              <a:spcAft>
                <a:spcPct val="0"/>
              </a:spcAft>
              <a:defRPr sz="1100">
                <a:solidFill>
                  <a:schemeClr val="tx1"/>
                </a:solidFill>
                <a:latin typeface="Times New Roman" panose="02020603050405020304" pitchFamily="18" charset="0"/>
              </a:defRPr>
            </a:lvl6pPr>
            <a:lvl7pPr marL="2805082" indent="-215776" defTabSz="827140" eaLnBrk="0" fontAlgn="base" hangingPunct="0">
              <a:spcBef>
                <a:spcPct val="30000"/>
              </a:spcBef>
              <a:spcAft>
                <a:spcPct val="0"/>
              </a:spcAft>
              <a:defRPr sz="1100">
                <a:solidFill>
                  <a:schemeClr val="tx1"/>
                </a:solidFill>
                <a:latin typeface="Times New Roman" panose="02020603050405020304" pitchFamily="18" charset="0"/>
              </a:defRPr>
            </a:lvl7pPr>
            <a:lvl8pPr marL="3236633" indent="-215776" defTabSz="827140" eaLnBrk="0" fontAlgn="base" hangingPunct="0">
              <a:spcBef>
                <a:spcPct val="30000"/>
              </a:spcBef>
              <a:spcAft>
                <a:spcPct val="0"/>
              </a:spcAft>
              <a:defRPr sz="1100">
                <a:solidFill>
                  <a:schemeClr val="tx1"/>
                </a:solidFill>
                <a:latin typeface="Times New Roman" panose="02020603050405020304" pitchFamily="18" charset="0"/>
              </a:defRPr>
            </a:lvl8pPr>
            <a:lvl9pPr marL="3668184" indent="-215776" defTabSz="827140" eaLnBrk="0" fontAlgn="base" hangingPunct="0">
              <a:spcBef>
                <a:spcPct val="30000"/>
              </a:spcBef>
              <a:spcAft>
                <a:spcPct val="0"/>
              </a:spcAft>
              <a:defRPr sz="1100">
                <a:solidFill>
                  <a:schemeClr val="tx1"/>
                </a:solidFill>
                <a:latin typeface="Times New Roman" panose="02020603050405020304" pitchFamily="18" charset="0"/>
              </a:defRPr>
            </a:lvl9pPr>
          </a:lstStyle>
          <a:p>
            <a:pPr>
              <a:spcBef>
                <a:spcPct val="0"/>
              </a:spcBef>
            </a:pPr>
            <a:fld id="{F6D4FB8B-D691-4105-987F-F9F25352FF66}" type="slidenum">
              <a:rPr lang="en-GB" altLang="en-US" sz="1000"/>
              <a:pPr>
                <a:spcBef>
                  <a:spcPct val="0"/>
                </a:spcBef>
              </a:pPr>
              <a:t>6</a:t>
            </a:fld>
            <a:endParaRPr lang="en-GB" altLang="en-US" sz="10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3467406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a:prstGeom prst="rect">
            <a:avLst/>
          </a:prstGeom>
        </p:spPr>
        <p:txBody>
          <a:bodyPr/>
          <a:lstStyle/>
          <a:p>
            <a:r>
              <a:rPr lang="en-US"/>
              <a:t>Click to edit Master title style</a:t>
            </a:r>
            <a:endParaRPr lang="en-IN"/>
          </a:p>
        </p:txBody>
      </p:sp>
      <p:sp>
        <p:nvSpPr>
          <p:cNvPr id="3" name="Subtitle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IN"/>
          </a:p>
        </p:txBody>
      </p:sp>
    </p:spTree>
    <p:extLst>
      <p:ext uri="{BB962C8B-B14F-4D97-AF65-F5344CB8AC3E}">
        <p14:creationId xmlns:p14="http://schemas.microsoft.com/office/powerpoint/2010/main" val="3171151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endParaRPr lang="en-IN"/>
          </a:p>
        </p:txBody>
      </p:sp>
      <p:sp>
        <p:nvSpPr>
          <p:cNvPr id="3" name="Vertical Text Placeholder 2"/>
          <p:cNvSpPr>
            <a:spLocks noGrp="1"/>
          </p:cNvSpPr>
          <p:nvPr>
            <p:ph type="body" orient="vert" idx="1"/>
          </p:nvPr>
        </p:nvSpPr>
        <p:spPr>
          <a:xfrm>
            <a:off x="495300" y="1600200"/>
            <a:ext cx="89154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36610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8"/>
            <a:ext cx="2228850" cy="5851525"/>
          </a:xfrm>
          <a:prstGeom prst="rect">
            <a:avLst/>
          </a:prstGeo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95300" y="274638"/>
            <a:ext cx="653415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92867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95300" y="274638"/>
            <a:ext cx="8915400" cy="58515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45740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endParaRPr lang="en-IN"/>
          </a:p>
        </p:txBody>
      </p:sp>
      <p:sp>
        <p:nvSpPr>
          <p:cNvPr id="3" name="Content Placeholder 2"/>
          <p:cNvSpPr>
            <a:spLocks noGrp="1"/>
          </p:cNvSpPr>
          <p:nvPr>
            <p:ph idx="1"/>
          </p:nvPr>
        </p:nvSpPr>
        <p:spPr>
          <a:xfrm>
            <a:off x="495300" y="1600200"/>
            <a:ext cx="89154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33827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19712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endParaRPr lang="en-IN"/>
          </a:p>
        </p:txBody>
      </p:sp>
      <p:sp>
        <p:nvSpPr>
          <p:cNvPr id="3" name="Content Placeholder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39677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27665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p>
            <a:r>
              <a:rPr lang="en-US"/>
              <a:t>Click to edit Master title style</a:t>
            </a:r>
            <a:endParaRPr lang="en-IN"/>
          </a:p>
        </p:txBody>
      </p:sp>
    </p:spTree>
    <p:extLst>
      <p:ext uri="{BB962C8B-B14F-4D97-AF65-F5344CB8AC3E}">
        <p14:creationId xmlns:p14="http://schemas.microsoft.com/office/powerpoint/2010/main" val="339662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630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a:prstGeom prst="rect">
            <a:avLst/>
          </a:prstGeo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75996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a:prstGeom prst="rect">
            <a:avLst/>
          </a:prstGeo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a:p>
        </p:txBody>
      </p:sp>
      <p:sp>
        <p:nvSpPr>
          <p:cNvPr id="4" name="Text Placeholder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10136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9"/>
          <p:cNvSpPr>
            <a:spLocks noChangeShapeType="1"/>
          </p:cNvSpPr>
          <p:nvPr userDrawn="1"/>
        </p:nvSpPr>
        <p:spPr bwMode="auto">
          <a:xfrm>
            <a:off x="82550" y="571500"/>
            <a:ext cx="9740900" cy="0"/>
          </a:xfrm>
          <a:prstGeom prst="line">
            <a:avLst/>
          </a:prstGeom>
          <a:noFill/>
          <a:ln w="9525">
            <a:solidFill>
              <a:srgbClr val="FF0000"/>
            </a:solidFill>
            <a:round/>
            <a:headEnd type="none" w="med" len="lg"/>
            <a:tailEnd type="none" w="med" len="lg"/>
          </a:ln>
          <a:extLst>
            <a:ext uri="{909E8E84-426E-40DD-AFC4-6F175D3DCCD1}">
              <a14:hiddenFill xmlns:a14="http://schemas.microsoft.com/office/drawing/2010/main">
                <a:noFill/>
              </a14:hiddenFill>
            </a:ext>
          </a:extLst>
        </p:spPr>
        <p:txBody>
          <a:bodyPr/>
          <a:lstStyle/>
          <a:p>
            <a:endParaRPr lang="en-IN"/>
          </a:p>
        </p:txBody>
      </p:sp>
      <p:sp>
        <p:nvSpPr>
          <p:cNvPr id="1027" name="Line 10"/>
          <p:cNvSpPr>
            <a:spLocks noChangeShapeType="1"/>
          </p:cNvSpPr>
          <p:nvPr userDrawn="1"/>
        </p:nvSpPr>
        <p:spPr bwMode="auto">
          <a:xfrm>
            <a:off x="82550" y="609600"/>
            <a:ext cx="9740900" cy="0"/>
          </a:xfrm>
          <a:prstGeom prst="line">
            <a:avLst/>
          </a:prstGeom>
          <a:noFill/>
          <a:ln w="12700">
            <a:solidFill>
              <a:schemeClr val="accent2"/>
            </a:solidFill>
            <a:round/>
            <a:headEnd type="none" w="med" len="lg"/>
            <a:tailEnd type="none" w="med" len="lg"/>
          </a:ln>
          <a:extLst>
            <a:ext uri="{909E8E84-426E-40DD-AFC4-6F175D3DCCD1}">
              <a14:hiddenFill xmlns:a14="http://schemas.microsoft.com/office/drawing/2010/main">
                <a:noFill/>
              </a14:hiddenFill>
            </a:ext>
          </a:extLst>
        </p:spPr>
        <p:txBody>
          <a:bodyPr/>
          <a:lstStyle/>
          <a:p>
            <a:endParaRPr lang="en-IN"/>
          </a:p>
        </p:txBody>
      </p:sp>
      <p:sp>
        <p:nvSpPr>
          <p:cNvPr id="1028" name="Line 15"/>
          <p:cNvSpPr>
            <a:spLocks noChangeShapeType="1"/>
          </p:cNvSpPr>
          <p:nvPr userDrawn="1"/>
        </p:nvSpPr>
        <p:spPr bwMode="auto">
          <a:xfrm>
            <a:off x="50800" y="6553200"/>
            <a:ext cx="9740900" cy="0"/>
          </a:xfrm>
          <a:prstGeom prst="line">
            <a:avLst/>
          </a:prstGeom>
          <a:noFill/>
          <a:ln w="12700">
            <a:solidFill>
              <a:schemeClr val="accent2"/>
            </a:solidFill>
            <a:round/>
            <a:headEnd type="none" w="med" len="lg"/>
            <a:tailEnd type="none" w="med" len="lg"/>
          </a:ln>
          <a:extLst>
            <a:ext uri="{909E8E84-426E-40DD-AFC4-6F175D3DCCD1}">
              <a14:hiddenFill xmlns:a14="http://schemas.microsoft.com/office/drawing/2010/main">
                <a:noFill/>
              </a14:hiddenFill>
            </a:ext>
          </a:extLst>
        </p:spPr>
        <p:txBody>
          <a:bodyPr/>
          <a:lstStyle/>
          <a:p>
            <a:endParaRPr lang="en-IN"/>
          </a:p>
        </p:txBody>
      </p:sp>
      <p:sp>
        <p:nvSpPr>
          <p:cNvPr id="1044" name="Rectangle 20"/>
          <p:cNvSpPr>
            <a:spLocks noChangeArrowheads="1"/>
          </p:cNvSpPr>
          <p:nvPr userDrawn="1"/>
        </p:nvSpPr>
        <p:spPr bwMode="auto">
          <a:xfrm>
            <a:off x="438150" y="6564313"/>
            <a:ext cx="1662113" cy="260350"/>
          </a:xfrm>
          <a:prstGeom prst="rect">
            <a:avLst/>
          </a:prstGeom>
          <a:noFill/>
          <a:ln w="9525">
            <a:noFill/>
            <a:miter lim="800000"/>
            <a:headEnd/>
            <a:tailEnd/>
          </a:ln>
          <a:effectLst/>
        </p:spPr>
        <p:txBody>
          <a:bodyPr wrap="none" anchor="ctr">
            <a:spAutoFit/>
          </a:bodyPr>
          <a:lstStyle>
            <a:lvl1pPr eaLnBrk="0" hangingPunct="0">
              <a:defRPr sz="2800">
                <a:solidFill>
                  <a:schemeClr val="tx1"/>
                </a:solidFill>
                <a:latin typeface="Arial" panose="020B0604020202020204" pitchFamily="34" charset="0"/>
              </a:defRPr>
            </a:lvl1pPr>
            <a:lvl2pPr marL="742950" indent="-285750" eaLnBrk="0" hangingPunct="0">
              <a:defRPr sz="2800">
                <a:solidFill>
                  <a:schemeClr val="tx1"/>
                </a:solidFill>
                <a:latin typeface="Arial" panose="020B0604020202020204" pitchFamily="34" charset="0"/>
              </a:defRPr>
            </a:lvl2pPr>
            <a:lvl3pPr marL="1143000" indent="-228600" eaLnBrk="0" hangingPunct="0">
              <a:defRPr sz="2800">
                <a:solidFill>
                  <a:schemeClr val="tx1"/>
                </a:solidFill>
                <a:latin typeface="Arial" panose="020B0604020202020204" pitchFamily="34" charset="0"/>
              </a:defRPr>
            </a:lvl3pPr>
            <a:lvl4pPr marL="1600200" indent="-228600" eaLnBrk="0" hangingPunct="0">
              <a:defRPr sz="2800">
                <a:solidFill>
                  <a:schemeClr val="tx1"/>
                </a:solidFill>
                <a:latin typeface="Arial" panose="020B0604020202020204" pitchFamily="34" charset="0"/>
              </a:defRPr>
            </a:lvl4pPr>
            <a:lvl5pPr marL="2057400" indent="-228600" eaLnBrk="0" hangingPunct="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defRPr/>
            </a:pPr>
            <a:r>
              <a:rPr lang="en-US" altLang="en-US" sz="1100" b="1" dirty="0">
                <a:solidFill>
                  <a:schemeClr val="accent2"/>
                </a:solidFill>
              </a:rPr>
              <a:t>Presentation Slide </a:t>
            </a:r>
            <a:fld id="{8176CB98-68B2-44D0-BF18-7240334E59A7}" type="slidenum">
              <a:rPr lang="en-US" altLang="en-US" sz="1100" b="1" smtClean="0">
                <a:solidFill>
                  <a:schemeClr val="accent2"/>
                </a:solidFill>
              </a:rPr>
              <a:pPr algn="ctr" eaLnBrk="1" hangingPunct="1">
                <a:defRPr/>
              </a:pPr>
              <a:t>‹#›</a:t>
            </a:fld>
            <a:r>
              <a:rPr lang="en-US" altLang="en-US" sz="1100" b="1" dirty="0">
                <a:solidFill>
                  <a:schemeClr val="accent2"/>
                </a:solidFill>
              </a:rPr>
              <a:t> </a:t>
            </a:r>
          </a:p>
        </p:txBody>
      </p:sp>
      <p:pic>
        <p:nvPicPr>
          <p:cNvPr id="1030" name="Picture 7" descr="visiting Card General"/>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2400" y="152400"/>
            <a:ext cx="15811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9" descr="visiting Card General"/>
          <p:cNvPicPr>
            <a:picLocks noChangeAspect="1" noChangeArrowheads="1"/>
          </p:cNvPicPr>
          <p:nvPr userDrawn="1"/>
        </p:nvPicPr>
        <p:blipFill>
          <a:blip r:embed="rId14">
            <a:lum bright="82000" contrast="-32000"/>
            <a:extLst>
              <a:ext uri="{28A0092B-C50C-407E-A947-70E740481C1C}">
                <a14:useLocalDpi xmlns:a14="http://schemas.microsoft.com/office/drawing/2010/main" val="0"/>
              </a:ext>
            </a:extLst>
          </a:blip>
          <a:srcRect/>
          <a:stretch>
            <a:fillRect/>
          </a:stretch>
        </p:blipFill>
        <p:spPr bwMode="auto">
          <a:xfrm>
            <a:off x="2819400" y="2667000"/>
            <a:ext cx="4114800" cy="84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710"/>
          <p:cNvSpPr txBox="1">
            <a:spLocks noChangeArrowheads="1"/>
          </p:cNvSpPr>
          <p:nvPr/>
        </p:nvSpPr>
        <p:spPr bwMode="auto">
          <a:xfrm>
            <a:off x="457200" y="1371600"/>
            <a:ext cx="8991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spcBef>
                <a:spcPts val="0"/>
              </a:spcBef>
              <a:spcAft>
                <a:spcPts val="0"/>
              </a:spcAft>
              <a:defRPr/>
            </a:pPr>
            <a:r>
              <a:rPr lang="en-US" altLang="en-US" sz="3600" b="1" dirty="0">
                <a:cs typeface="Arial" panose="020B0604020202020204" pitchFamily="34" charset="0"/>
              </a:rPr>
              <a:t>Polyhose India Private Limited</a:t>
            </a:r>
          </a:p>
          <a:p>
            <a:pPr algn="ctr" eaLnBrk="1" hangingPunct="1">
              <a:spcBef>
                <a:spcPts val="0"/>
              </a:spcBef>
              <a:spcAft>
                <a:spcPts val="0"/>
              </a:spcAft>
              <a:defRPr/>
            </a:pPr>
            <a:r>
              <a:rPr lang="en-US" altLang="en-US" sz="3600" b="1" dirty="0">
                <a:cs typeface="Arial" panose="020B0604020202020204" pitchFamily="34" charset="0"/>
              </a:rPr>
              <a:t>(PHIN)</a:t>
            </a:r>
          </a:p>
        </p:txBody>
      </p:sp>
      <p:sp>
        <p:nvSpPr>
          <p:cNvPr id="4099" name="Rectangle 1"/>
          <p:cNvSpPr>
            <a:spLocks noChangeArrowheads="1"/>
          </p:cNvSpPr>
          <p:nvPr/>
        </p:nvSpPr>
        <p:spPr bwMode="auto">
          <a:xfrm>
            <a:off x="457200" y="3424806"/>
            <a:ext cx="899160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r>
              <a:rPr lang="en-US" altLang="en-US" sz="3200" b="1" dirty="0"/>
              <a:t>Mandatory documents for suppliers</a:t>
            </a:r>
            <a:endParaRPr lang="en-US" altLang="en-US" b="1" dirty="0"/>
          </a:p>
          <a:p>
            <a:pPr algn="ctr" eaLnBrk="1" hangingPunct="1"/>
            <a:endParaRPr lang="en-US" altLang="en-US" dirty="0"/>
          </a:p>
          <a:p>
            <a:pPr algn="ctr" eaLnBrk="1" hangingPunct="1"/>
            <a:r>
              <a:rPr lang="en-US" altLang="en-US" sz="2000" dirty="0"/>
              <a:t>To all existing &amp; New suppliers of Polyhose Group</a:t>
            </a:r>
          </a:p>
          <a:p>
            <a:pPr algn="ctr" eaLnBrk="1" hangingPunct="1"/>
            <a:r>
              <a:rPr lang="en-US" altLang="en-US" sz="2400" b="1" dirty="0"/>
              <a:t>22 June 2022</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
          <p:cNvSpPr>
            <a:spLocks noChangeArrowheads="1"/>
          </p:cNvSpPr>
          <p:nvPr/>
        </p:nvSpPr>
        <p:spPr bwMode="auto">
          <a:xfrm>
            <a:off x="2133600" y="76200"/>
            <a:ext cx="7797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r>
              <a:rPr lang="en-US" sz="2400" b="1" dirty="0"/>
              <a:t>Mandatory Documents for New Suppliers enrollment</a:t>
            </a:r>
            <a:endParaRPr lang="en-US" altLang="en-US" sz="1200" b="1" dirty="0"/>
          </a:p>
        </p:txBody>
      </p:sp>
      <p:sp>
        <p:nvSpPr>
          <p:cNvPr id="4" name="TextBox 3">
            <a:extLst>
              <a:ext uri="{FF2B5EF4-FFF2-40B4-BE49-F238E27FC236}">
                <a16:creationId xmlns:a16="http://schemas.microsoft.com/office/drawing/2014/main" id="{5DD15C0D-A596-978A-90B4-457495344EC5}"/>
              </a:ext>
            </a:extLst>
          </p:cNvPr>
          <p:cNvSpPr txBox="1"/>
          <p:nvPr/>
        </p:nvSpPr>
        <p:spPr>
          <a:xfrm>
            <a:off x="419100" y="797510"/>
            <a:ext cx="9067800" cy="5262979"/>
          </a:xfrm>
          <a:prstGeom prst="rect">
            <a:avLst/>
          </a:prstGeom>
          <a:noFill/>
        </p:spPr>
        <p:txBody>
          <a:bodyPr wrap="square">
            <a:spAutoFit/>
          </a:bodyPr>
          <a:lstStyle/>
          <a:p>
            <a:pPr marL="457200" indent="-457200" algn="just">
              <a:buAutoNum type="arabicParenR"/>
            </a:pPr>
            <a:r>
              <a:rPr lang="en-IN" sz="2400" dirty="0">
                <a:effectLst/>
                <a:latin typeface="Calibri" panose="020F0502020204030204" pitchFamily="34" charset="0"/>
                <a:ea typeface="Calibri" panose="020F0502020204030204" pitchFamily="34" charset="0"/>
                <a:cs typeface="Times New Roman" panose="02020603050405020304" pitchFamily="18" charset="0"/>
              </a:rPr>
              <a:t>Polyhose Vendor Registration form – Duly filled with clear data</a:t>
            </a:r>
          </a:p>
          <a:p>
            <a:pPr marL="457200" indent="-457200" algn="just">
              <a:buAutoNum type="arabicParenR"/>
            </a:pPr>
            <a:r>
              <a:rPr lang="en-IN" sz="2400" dirty="0">
                <a:effectLst/>
                <a:latin typeface="Calibri" panose="020F0502020204030204" pitchFamily="34" charset="0"/>
                <a:ea typeface="Calibri" panose="020F0502020204030204" pitchFamily="34" charset="0"/>
                <a:cs typeface="Times New Roman" panose="02020603050405020304" pitchFamily="18" charset="0"/>
              </a:rPr>
              <a:t>GST Registration Copy</a:t>
            </a:r>
          </a:p>
          <a:p>
            <a:pPr marL="457200" indent="-457200" algn="just">
              <a:buAutoNum type="arabicParenR"/>
            </a:pPr>
            <a:r>
              <a:rPr lang="en-IN" sz="2400" dirty="0">
                <a:latin typeface="Calibri" panose="020F0502020204030204" pitchFamily="34" charset="0"/>
                <a:ea typeface="Calibri" panose="020F0502020204030204" pitchFamily="34" charset="0"/>
                <a:cs typeface="Times New Roman" panose="02020603050405020304" pitchFamily="18" charset="0"/>
              </a:rPr>
              <a:t>PAN Card Copy</a:t>
            </a:r>
          </a:p>
          <a:p>
            <a:pPr marL="457200" indent="-457200" algn="just">
              <a:buAutoNum type="arabicParenR"/>
            </a:pPr>
            <a:r>
              <a:rPr lang="en-IN" sz="2400" dirty="0">
                <a:latin typeface="Calibri" panose="020F0502020204030204" pitchFamily="34" charset="0"/>
                <a:ea typeface="Calibri" panose="020F0502020204030204" pitchFamily="34" charset="0"/>
                <a:cs typeface="Times New Roman" panose="02020603050405020304" pitchFamily="18" charset="0"/>
              </a:rPr>
              <a:t>Cancelled Cheque Leaf or Bank details duly filled in your letter head</a:t>
            </a:r>
          </a:p>
          <a:p>
            <a:pPr marL="457200" indent="-457200" algn="just">
              <a:buAutoNum type="arabicParenR"/>
            </a:pPr>
            <a:r>
              <a:rPr lang="en-IN" sz="2400" dirty="0">
                <a:effectLst/>
                <a:latin typeface="Calibri" panose="020F0502020204030204" pitchFamily="34" charset="0"/>
                <a:ea typeface="Calibri" panose="020F0502020204030204" pitchFamily="34" charset="0"/>
                <a:cs typeface="Times New Roman" panose="02020603050405020304" pitchFamily="18" charset="0"/>
              </a:rPr>
              <a:t>MSME – </a:t>
            </a:r>
            <a:r>
              <a:rPr lang="en-IN" sz="2400" dirty="0" err="1">
                <a:effectLst/>
                <a:latin typeface="Calibri" panose="020F0502020204030204" pitchFamily="34" charset="0"/>
                <a:ea typeface="Calibri" panose="020F0502020204030204" pitchFamily="34" charset="0"/>
                <a:cs typeface="Times New Roman" panose="02020603050405020304" pitchFamily="18" charset="0"/>
              </a:rPr>
              <a:t>Udhayam</a:t>
            </a:r>
            <a:r>
              <a:rPr lang="en-IN" sz="2400" dirty="0">
                <a:effectLst/>
                <a:latin typeface="Calibri" panose="020F0502020204030204" pitchFamily="34" charset="0"/>
                <a:ea typeface="Calibri" panose="020F0502020204030204" pitchFamily="34" charset="0"/>
                <a:cs typeface="Times New Roman" panose="02020603050405020304" pitchFamily="18" charset="0"/>
              </a:rPr>
              <a:t> Registration copy – If applicable. If the MSME is not applicable, then we required the self declaration in Company letter head</a:t>
            </a:r>
          </a:p>
          <a:p>
            <a:pPr marL="457200" indent="-457200" algn="just">
              <a:buAutoNum type="arabicParenR"/>
            </a:pPr>
            <a:r>
              <a:rPr lang="en-IN" sz="2400" dirty="0">
                <a:latin typeface="Calibri" panose="020F0502020204030204" pitchFamily="34" charset="0"/>
                <a:ea typeface="Calibri" panose="020F0502020204030204" pitchFamily="34" charset="0"/>
                <a:cs typeface="Times New Roman" panose="02020603050405020304" pitchFamily="18" charset="0"/>
              </a:rPr>
              <a:t>ITR Filed statement for last 2 years</a:t>
            </a:r>
          </a:p>
          <a:p>
            <a:pPr marL="457200" indent="-457200" algn="just">
              <a:buAutoNum type="arabicParenR"/>
            </a:pPr>
            <a:r>
              <a:rPr lang="en-IN" sz="2400" dirty="0">
                <a:effectLst/>
                <a:latin typeface="Calibri" panose="020F0502020204030204" pitchFamily="34" charset="0"/>
                <a:ea typeface="Calibri" panose="020F0502020204030204" pitchFamily="34" charset="0"/>
                <a:cs typeface="Times New Roman" panose="02020603050405020304" pitchFamily="18" charset="0"/>
              </a:rPr>
              <a:t>NDA </a:t>
            </a:r>
            <a:r>
              <a:rPr lang="en-IN" sz="2400" dirty="0">
                <a:latin typeface="Calibri" panose="020F0502020204030204" pitchFamily="34" charset="0"/>
                <a:ea typeface="Calibri" panose="020F0502020204030204" pitchFamily="34" charset="0"/>
                <a:cs typeface="Times New Roman" panose="02020603050405020304" pitchFamily="18" charset="0"/>
              </a:rPr>
              <a:t>form – Duly signed copy from the supplier (Mandatory for Raw Materials &amp; Fittings suppliers)</a:t>
            </a:r>
          </a:p>
          <a:p>
            <a:pPr marL="457200" indent="-457200" algn="just">
              <a:buAutoNum type="arabicParenR"/>
            </a:pPr>
            <a:r>
              <a:rPr lang="en-IN" sz="2400" dirty="0">
                <a:effectLst/>
                <a:latin typeface="Calibri" panose="020F0502020204030204" pitchFamily="34" charset="0"/>
                <a:ea typeface="Calibri" panose="020F0502020204030204" pitchFamily="34" charset="0"/>
                <a:cs typeface="Times New Roman" panose="02020603050405020304" pitchFamily="18" charset="0"/>
              </a:rPr>
              <a:t>All the upco</a:t>
            </a:r>
            <a:r>
              <a:rPr lang="en-IN" sz="2400" dirty="0">
                <a:latin typeface="Calibri" panose="020F0502020204030204" pitchFamily="34" charset="0"/>
                <a:ea typeface="Calibri" panose="020F0502020204030204" pitchFamily="34" charset="0"/>
                <a:cs typeface="Times New Roman" panose="02020603050405020304" pitchFamily="18" charset="0"/>
              </a:rPr>
              <a:t>ming points are applicable. Please read carefully and agree to that before proceeding with submitting the above documents.</a:t>
            </a: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457200" algn="just">
              <a:buAutoNum type="arabicParenR"/>
            </a:pPr>
            <a:endParaRPr lang="en-IN"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8673074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
          <p:cNvSpPr>
            <a:spLocks noChangeArrowheads="1"/>
          </p:cNvSpPr>
          <p:nvPr/>
        </p:nvSpPr>
        <p:spPr bwMode="auto">
          <a:xfrm>
            <a:off x="3200400" y="76200"/>
            <a:ext cx="673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r>
              <a:rPr lang="en-US" sz="2400" b="1" dirty="0"/>
              <a:t>Gate Entry &amp; GRN Mandatory Documents</a:t>
            </a:r>
            <a:endParaRPr lang="en-US" altLang="en-US" sz="1200" b="1" dirty="0"/>
          </a:p>
        </p:txBody>
      </p:sp>
      <p:sp>
        <p:nvSpPr>
          <p:cNvPr id="4" name="TextBox 3">
            <a:extLst>
              <a:ext uri="{FF2B5EF4-FFF2-40B4-BE49-F238E27FC236}">
                <a16:creationId xmlns:a16="http://schemas.microsoft.com/office/drawing/2014/main" id="{5DD15C0D-A596-978A-90B4-457495344EC5}"/>
              </a:ext>
            </a:extLst>
          </p:cNvPr>
          <p:cNvSpPr txBox="1"/>
          <p:nvPr/>
        </p:nvSpPr>
        <p:spPr>
          <a:xfrm>
            <a:off x="152400" y="685800"/>
            <a:ext cx="9525000" cy="5632311"/>
          </a:xfrm>
          <a:prstGeom prst="rect">
            <a:avLst/>
          </a:prstGeom>
          <a:noFill/>
        </p:spPr>
        <p:txBody>
          <a:bodyPr wrap="square">
            <a:spAutoFit/>
          </a:bodyPr>
          <a:lstStyle/>
          <a:p>
            <a:pPr marL="457200" indent="-457200" algn="just">
              <a:buAutoNum type="arabicParenR"/>
            </a:pPr>
            <a:r>
              <a:rPr lang="en-US" sz="2000" dirty="0"/>
              <a:t>No materials will be in warded in Polyhose premises if the Materials not accompanied with Original Invoice. If the material received without Original Invoice, then Polyhose not responsible for your Material &amp; Payment.</a:t>
            </a:r>
          </a:p>
          <a:p>
            <a:pPr marL="457200" indent="-457200" algn="just">
              <a:buAutoNum type="arabicParenR" startAt="2"/>
            </a:pPr>
            <a:r>
              <a:rPr lang="en-US" sz="2000" dirty="0"/>
              <a:t>All Original Invoice should be having valid PO Number Printed. If PO Number</a:t>
            </a:r>
          </a:p>
          <a:p>
            <a:pPr algn="just"/>
            <a:r>
              <a:rPr lang="en-US" sz="2000" dirty="0"/>
              <a:t>      not printed on your Invoice, then the Material will not be In-warded in Polyhose</a:t>
            </a:r>
          </a:p>
          <a:p>
            <a:pPr algn="just"/>
            <a:r>
              <a:rPr lang="en-US" sz="2000" dirty="0"/>
              <a:t>      gate and Polyhose is not responsible for your Material &amp; Payment. </a:t>
            </a:r>
          </a:p>
          <a:p>
            <a:pPr marL="0" indent="0" algn="just">
              <a:buNone/>
            </a:pPr>
            <a:r>
              <a:rPr lang="en-IN" sz="2000" dirty="0"/>
              <a:t>3)   Delivery Challan will Not be Allowed for Material entry.</a:t>
            </a:r>
          </a:p>
          <a:p>
            <a:pPr marL="0" indent="0" algn="just">
              <a:buNone/>
            </a:pPr>
            <a:r>
              <a:rPr lang="en-IN" sz="2000" dirty="0"/>
              <a:t>4)   Part Number is Mandatory in Invoice (if available in PO)</a:t>
            </a:r>
          </a:p>
          <a:p>
            <a:pPr marL="457200" indent="-457200" algn="just">
              <a:buAutoNum type="arabicParenR" startAt="5"/>
            </a:pPr>
            <a:r>
              <a:rPr lang="en-IN" sz="2000" dirty="0"/>
              <a:t>Invoice Price should be match with PO Price. If it is not matching, then the</a:t>
            </a:r>
          </a:p>
          <a:p>
            <a:pPr algn="just"/>
            <a:r>
              <a:rPr lang="en-IN" sz="2000" dirty="0"/>
              <a:t>      material will not be in-warded in Polyhose. Polyhose will not be responsible for</a:t>
            </a:r>
          </a:p>
          <a:p>
            <a:pPr algn="just"/>
            <a:r>
              <a:rPr lang="en-IN" sz="2000" dirty="0"/>
              <a:t>      your Material &amp; Payment.</a:t>
            </a:r>
          </a:p>
          <a:p>
            <a:pPr marL="0" indent="0" algn="just">
              <a:buNone/>
            </a:pPr>
            <a:r>
              <a:rPr lang="en-IN" sz="2000" dirty="0"/>
              <a:t>6)   Material Delivery is acceptable in Polyhose Gate on or before 5PM only.</a:t>
            </a:r>
          </a:p>
          <a:p>
            <a:pPr marL="0" indent="0" algn="just">
              <a:buNone/>
            </a:pPr>
            <a:endParaRPr lang="en-IN" sz="2000" dirty="0"/>
          </a:p>
          <a:p>
            <a:pPr marL="0" indent="0" algn="just">
              <a:buNone/>
            </a:pPr>
            <a:r>
              <a:rPr lang="en-IN" sz="2000" b="1" dirty="0">
                <a:highlight>
                  <a:srgbClr val="FFFF00"/>
                </a:highlight>
              </a:rPr>
              <a:t>Note: If any one of the above issue found, then the supplier truck will be hold at company Gate itself.</a:t>
            </a:r>
          </a:p>
          <a:p>
            <a:pPr marL="0" indent="0" algn="just">
              <a:buNone/>
            </a:pPr>
            <a:endParaRPr lang="en-IN" sz="2000" b="1" dirty="0">
              <a:highlight>
                <a:srgbClr val="FFFF00"/>
              </a:highlight>
            </a:endParaRPr>
          </a:p>
          <a:p>
            <a:pPr marL="0" indent="0" algn="just">
              <a:buNone/>
            </a:pPr>
            <a:r>
              <a:rPr lang="en-IN" sz="2000" b="1" dirty="0">
                <a:highlight>
                  <a:srgbClr val="FFFF00"/>
                </a:highlight>
              </a:rPr>
              <a:t>Incase any material urgency for Polyhose Production, We will take material with Penalty Clause Rs.500 Per Invoice Discrepancy</a:t>
            </a:r>
          </a:p>
        </p:txBody>
      </p:sp>
    </p:spTree>
    <p:extLst>
      <p:ext uri="{BB962C8B-B14F-4D97-AF65-F5344CB8AC3E}">
        <p14:creationId xmlns:p14="http://schemas.microsoft.com/office/powerpoint/2010/main" val="294363672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
          <p:cNvSpPr>
            <a:spLocks noChangeArrowheads="1"/>
          </p:cNvSpPr>
          <p:nvPr/>
        </p:nvSpPr>
        <p:spPr bwMode="auto">
          <a:xfrm>
            <a:off x="2932545" y="83274"/>
            <a:ext cx="7010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r>
              <a:rPr lang="en-US" sz="2000" b="1" dirty="0"/>
              <a:t>GST Filing – Mandatory as per Government guidelines</a:t>
            </a:r>
            <a:endParaRPr lang="en-US" altLang="en-US" sz="1100" b="1" dirty="0"/>
          </a:p>
        </p:txBody>
      </p:sp>
      <p:sp>
        <p:nvSpPr>
          <p:cNvPr id="4" name="TextBox 3">
            <a:extLst>
              <a:ext uri="{FF2B5EF4-FFF2-40B4-BE49-F238E27FC236}">
                <a16:creationId xmlns:a16="http://schemas.microsoft.com/office/drawing/2014/main" id="{5DD15C0D-A596-978A-90B4-457495344EC5}"/>
              </a:ext>
            </a:extLst>
          </p:cNvPr>
          <p:cNvSpPr txBox="1"/>
          <p:nvPr/>
        </p:nvSpPr>
        <p:spPr>
          <a:xfrm>
            <a:off x="419100" y="689789"/>
            <a:ext cx="9067800" cy="1569660"/>
          </a:xfrm>
          <a:prstGeom prst="rect">
            <a:avLst/>
          </a:prstGeom>
          <a:noFill/>
        </p:spPr>
        <p:txBody>
          <a:bodyPr wrap="square">
            <a:spAutoFit/>
          </a:bodyPr>
          <a:lstStyle/>
          <a:p>
            <a:pPr algn="just"/>
            <a:r>
              <a:rPr lang="en-IN" sz="2400" dirty="0">
                <a:effectLst/>
                <a:latin typeface="Calibri" panose="020F0502020204030204" pitchFamily="34" charset="0"/>
                <a:ea typeface="Calibri" panose="020F0502020204030204" pitchFamily="34" charset="0"/>
                <a:cs typeface="Times New Roman" panose="02020603050405020304" pitchFamily="18" charset="0"/>
              </a:rPr>
              <a:t>1) GSTR – 1 Filling on or before 11</a:t>
            </a:r>
            <a:r>
              <a:rPr lang="en-IN" sz="2400"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IN" sz="2400" dirty="0">
                <a:effectLst/>
                <a:latin typeface="Calibri" panose="020F0502020204030204" pitchFamily="34" charset="0"/>
                <a:ea typeface="Calibri" panose="020F0502020204030204" pitchFamily="34" charset="0"/>
                <a:cs typeface="Times New Roman" panose="02020603050405020304" pitchFamily="18" charset="0"/>
              </a:rPr>
              <a:t> of every month</a:t>
            </a:r>
          </a:p>
          <a:p>
            <a:pPr algn="just"/>
            <a:r>
              <a:rPr lang="en-IN" sz="2400" dirty="0">
                <a:effectLst/>
                <a:latin typeface="Calibri" panose="020F0502020204030204" pitchFamily="34" charset="0"/>
                <a:ea typeface="Calibri" panose="020F0502020204030204" pitchFamily="34" charset="0"/>
                <a:cs typeface="Times New Roman" panose="02020603050405020304" pitchFamily="18" charset="0"/>
              </a:rPr>
              <a:t>2) GSTR – 3B filling on or before 20</a:t>
            </a:r>
            <a:r>
              <a:rPr lang="en-IN" sz="2400"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IN" sz="2400" dirty="0">
                <a:effectLst/>
                <a:latin typeface="Calibri" panose="020F0502020204030204" pitchFamily="34" charset="0"/>
                <a:ea typeface="Calibri" panose="020F0502020204030204" pitchFamily="34" charset="0"/>
                <a:cs typeface="Times New Roman" panose="02020603050405020304" pitchFamily="18" charset="0"/>
              </a:rPr>
              <a:t> of every month</a:t>
            </a:r>
          </a:p>
          <a:p>
            <a:pPr algn="just"/>
            <a:r>
              <a:rPr lang="en-IN" sz="2400" dirty="0">
                <a:latin typeface="Calibri" panose="020F0502020204030204" pitchFamily="34" charset="0"/>
                <a:ea typeface="Calibri" panose="020F0502020204030204" pitchFamily="34" charset="0"/>
                <a:cs typeface="Times New Roman" panose="02020603050405020304" pitchFamily="18" charset="0"/>
              </a:rPr>
              <a:t>3) While Filing the GST, Invoice number mis-match is not allowed. Please refer the below table for examples.</a:t>
            </a:r>
          </a:p>
        </p:txBody>
      </p:sp>
      <p:graphicFrame>
        <p:nvGraphicFramePr>
          <p:cNvPr id="5" name="Object 4">
            <a:extLst>
              <a:ext uri="{FF2B5EF4-FFF2-40B4-BE49-F238E27FC236}">
                <a16:creationId xmlns:a16="http://schemas.microsoft.com/office/drawing/2014/main" id="{C39BBC29-024B-A8E3-325F-5E3DDD445AE9}"/>
              </a:ext>
            </a:extLst>
          </p:cNvPr>
          <p:cNvGraphicFramePr>
            <a:graphicFrameLocks noChangeAspect="1"/>
          </p:cNvGraphicFramePr>
          <p:nvPr>
            <p:extLst>
              <p:ext uri="{D42A27DB-BD31-4B8C-83A1-F6EECF244321}">
                <p14:modId xmlns:p14="http://schemas.microsoft.com/office/powerpoint/2010/main" val="1991876619"/>
              </p:ext>
            </p:extLst>
          </p:nvPr>
        </p:nvGraphicFramePr>
        <p:xfrm>
          <a:off x="419100" y="2294085"/>
          <a:ext cx="9067800" cy="2876550"/>
        </p:xfrm>
        <a:graphic>
          <a:graphicData uri="http://schemas.openxmlformats.org/presentationml/2006/ole">
            <mc:AlternateContent xmlns:mc="http://schemas.openxmlformats.org/markup-compatibility/2006">
              <mc:Choice xmlns:v="urn:schemas-microsoft-com:vml" Requires="v">
                <p:oleObj name="Worksheet" r:id="rId3" imgW="7284985" imgH="2727901" progId="Excel.Sheet.12">
                  <p:embed/>
                </p:oleObj>
              </mc:Choice>
              <mc:Fallback>
                <p:oleObj name="Worksheet" r:id="rId3" imgW="7284985" imgH="2727901" progId="Excel.Sheet.12">
                  <p:embed/>
                  <p:pic>
                    <p:nvPicPr>
                      <p:cNvPr id="5" name="Object 4">
                        <a:extLst>
                          <a:ext uri="{FF2B5EF4-FFF2-40B4-BE49-F238E27FC236}">
                            <a16:creationId xmlns:a16="http://schemas.microsoft.com/office/drawing/2014/main" id="{C39BBC29-024B-A8E3-325F-5E3DDD445AE9}"/>
                          </a:ext>
                        </a:extLst>
                      </p:cNvPr>
                      <p:cNvPicPr/>
                      <p:nvPr/>
                    </p:nvPicPr>
                    <p:blipFill>
                      <a:blip r:embed="rId4"/>
                      <a:stretch>
                        <a:fillRect/>
                      </a:stretch>
                    </p:blipFill>
                    <p:spPr>
                      <a:xfrm>
                        <a:off x="419100" y="2294085"/>
                        <a:ext cx="9067800" cy="2876550"/>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674B6811-1BF7-4C83-0FFE-A884B18A7B2E}"/>
              </a:ext>
            </a:extLst>
          </p:cNvPr>
          <p:cNvSpPr txBox="1"/>
          <p:nvPr/>
        </p:nvSpPr>
        <p:spPr>
          <a:xfrm>
            <a:off x="269874" y="5460325"/>
            <a:ext cx="8974137" cy="707886"/>
          </a:xfrm>
          <a:prstGeom prst="rect">
            <a:avLst/>
          </a:prstGeom>
          <a:noFill/>
        </p:spPr>
        <p:txBody>
          <a:bodyPr wrap="square">
            <a:spAutoFit/>
          </a:bodyPr>
          <a:lstStyle/>
          <a:p>
            <a:pPr algn="just"/>
            <a:r>
              <a:rPr lang="en-IN" sz="2000" b="1" dirty="0">
                <a:highlight>
                  <a:srgbClr val="FFFF00"/>
                </a:highlight>
              </a:rPr>
              <a:t>Note : If the payment got hold due to the above issues, then the Polyhose not responsible for your Payment</a:t>
            </a:r>
            <a:endParaRPr lang="en-IN"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252765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
          <p:cNvSpPr>
            <a:spLocks noChangeArrowheads="1"/>
          </p:cNvSpPr>
          <p:nvPr/>
        </p:nvSpPr>
        <p:spPr bwMode="auto">
          <a:xfrm>
            <a:off x="6705600" y="76200"/>
            <a:ext cx="3225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r>
              <a:rPr lang="en-US" sz="2400" b="1" dirty="0"/>
              <a:t>Payment Process</a:t>
            </a:r>
            <a:endParaRPr lang="en-US" altLang="en-US" sz="1200" b="1" dirty="0"/>
          </a:p>
        </p:txBody>
      </p:sp>
      <p:sp>
        <p:nvSpPr>
          <p:cNvPr id="4" name="TextBox 3">
            <a:extLst>
              <a:ext uri="{FF2B5EF4-FFF2-40B4-BE49-F238E27FC236}">
                <a16:creationId xmlns:a16="http://schemas.microsoft.com/office/drawing/2014/main" id="{5DD15C0D-A596-978A-90B4-457495344EC5}"/>
              </a:ext>
            </a:extLst>
          </p:cNvPr>
          <p:cNvSpPr txBox="1"/>
          <p:nvPr/>
        </p:nvSpPr>
        <p:spPr>
          <a:xfrm>
            <a:off x="419100" y="797510"/>
            <a:ext cx="9067800" cy="4939814"/>
          </a:xfrm>
          <a:prstGeom prst="rect">
            <a:avLst/>
          </a:prstGeom>
          <a:noFill/>
        </p:spPr>
        <p:txBody>
          <a:bodyPr wrap="square">
            <a:spAutoFit/>
          </a:bodyPr>
          <a:lstStyle/>
          <a:p>
            <a:pPr marL="457200" indent="-457200" algn="just">
              <a:buAutoNum type="arabicParenR"/>
            </a:pPr>
            <a:r>
              <a:rPr lang="en-IN" sz="2100" dirty="0">
                <a:effectLst/>
                <a:latin typeface="Calibri" panose="020F0502020204030204" pitchFamily="34" charset="0"/>
                <a:ea typeface="Calibri" panose="020F0502020204030204" pitchFamily="34" charset="0"/>
                <a:cs typeface="Times New Roman" panose="02020603050405020304" pitchFamily="18" charset="0"/>
              </a:rPr>
              <a:t>If the payment delay noticed beyond the agreed payment terms, then the  supplier needs to discuss with concerned Buyers with copy to the next level escalation (Contact details are available in PO – last page)</a:t>
            </a:r>
          </a:p>
          <a:p>
            <a:pPr marL="457200" indent="-457200" algn="just">
              <a:buAutoNum type="arabicParenR"/>
            </a:pPr>
            <a:endParaRPr lang="en-IN" sz="21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gn="just">
              <a:buAutoNum type="arabicParenR"/>
            </a:pPr>
            <a:r>
              <a:rPr lang="en-IN" sz="2100" dirty="0">
                <a:latin typeface="Calibri" panose="020F0502020204030204" pitchFamily="34" charset="0"/>
                <a:ea typeface="Calibri" panose="020F0502020204030204" pitchFamily="34" charset="0"/>
                <a:cs typeface="Times New Roman" panose="02020603050405020304" pitchFamily="18" charset="0"/>
              </a:rPr>
              <a:t>If the payment outstanding is more than the GST Credit lapse period of 6 months without following with buyer or not escalated to the next level, then Polyhose is not responsible for your invoiced GST amount.</a:t>
            </a:r>
          </a:p>
          <a:p>
            <a:pPr marL="457200" indent="-457200" algn="just">
              <a:buAutoNum type="arabicParenR"/>
            </a:pPr>
            <a:endParaRPr lang="en-IN" sz="2100" b="1" dirty="0">
              <a:highlight>
                <a:srgbClr val="FFFF00"/>
              </a:highlight>
              <a:latin typeface="Calibri" panose="020F0502020204030204" pitchFamily="34" charset="0"/>
              <a:cs typeface="Times New Roman" panose="02020603050405020304" pitchFamily="18" charset="0"/>
            </a:endParaRPr>
          </a:p>
          <a:p>
            <a:pPr marL="457200" indent="-457200" algn="just">
              <a:buAutoNum type="arabicParenR"/>
            </a:pPr>
            <a:r>
              <a:rPr lang="en-IN" sz="2100" dirty="0">
                <a:latin typeface="Calibri" panose="020F0502020204030204" pitchFamily="34" charset="0"/>
                <a:cs typeface="Times New Roman" panose="02020603050405020304" pitchFamily="18" charset="0"/>
              </a:rPr>
              <a:t>Reconciliation of your Ledger account with our SAP ledger account (Every month or once in a quarter) is Mandatory and it is responsibility of the supplier</a:t>
            </a:r>
          </a:p>
          <a:p>
            <a:pPr marL="457200" indent="-457200" algn="just">
              <a:buAutoNum type="arabicParenR"/>
            </a:pPr>
            <a:endParaRPr lang="en-IN" sz="2100" dirty="0">
              <a:latin typeface="Calibri" panose="020F0502020204030204" pitchFamily="34" charset="0"/>
              <a:cs typeface="Times New Roman" panose="02020603050405020304" pitchFamily="18" charset="0"/>
            </a:endParaRPr>
          </a:p>
          <a:p>
            <a:pPr marL="457200" indent="-457200" algn="just">
              <a:buAutoNum type="arabicParenR"/>
            </a:pPr>
            <a:r>
              <a:rPr lang="en-IN" sz="2100" dirty="0">
                <a:latin typeface="Calibri" panose="020F0502020204030204" pitchFamily="34" charset="0"/>
                <a:cs typeface="Times New Roman" panose="02020603050405020304" pitchFamily="18" charset="0"/>
              </a:rPr>
              <a:t>If the payment got hold due to issues on Gate Entry, GRN and GST Portal – Supplier to take responsibility to solve the issues on-time to get the payment released</a:t>
            </a:r>
            <a:endParaRPr lang="en-IN" sz="2400" b="1" dirty="0">
              <a:highlight>
                <a:srgbClr val="FFFF00"/>
              </a:highlight>
            </a:endParaRPr>
          </a:p>
        </p:txBody>
      </p:sp>
    </p:spTree>
    <p:extLst>
      <p:ext uri="{BB962C8B-B14F-4D97-AF65-F5344CB8AC3E}">
        <p14:creationId xmlns:p14="http://schemas.microsoft.com/office/powerpoint/2010/main" val="250189915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2CF2D-DDB9-56D1-25BD-AD5455A6EBAA}"/>
              </a:ext>
            </a:extLst>
          </p:cNvPr>
          <p:cNvSpPr txBox="1"/>
          <p:nvPr/>
        </p:nvSpPr>
        <p:spPr>
          <a:xfrm>
            <a:off x="2914650" y="1295400"/>
            <a:ext cx="4076700" cy="707886"/>
          </a:xfrm>
          <a:prstGeom prst="rect">
            <a:avLst/>
          </a:prstGeom>
          <a:noFill/>
        </p:spPr>
        <p:txBody>
          <a:bodyPr wrap="square">
            <a:spAutoFit/>
          </a:bodyPr>
          <a:lstStyle/>
          <a:p>
            <a:pPr algn="ctr"/>
            <a:r>
              <a:rPr lang="en-IN" sz="4000" dirty="0">
                <a:effectLst/>
                <a:latin typeface="Calibri" panose="020F0502020204030204" pitchFamily="34" charset="0"/>
                <a:ea typeface="Calibri" panose="020F0502020204030204" pitchFamily="34" charset="0"/>
                <a:cs typeface="Times New Roman" panose="02020603050405020304" pitchFamily="18" charset="0"/>
              </a:rPr>
              <a:t>Thank you</a:t>
            </a:r>
            <a:endParaRPr lang="en-IN" sz="4400" b="1" dirty="0">
              <a:highlight>
                <a:srgbClr val="FFFF00"/>
              </a:highlight>
            </a:endParaRPr>
          </a:p>
        </p:txBody>
      </p:sp>
      <p:pic>
        <p:nvPicPr>
          <p:cNvPr id="6" name="Picture 4" descr="Types of Partners in a Partnership Business">
            <a:extLst>
              <a:ext uri="{FF2B5EF4-FFF2-40B4-BE49-F238E27FC236}">
                <a16:creationId xmlns:a16="http://schemas.microsoft.com/office/drawing/2014/main" id="{53C650DA-78CC-8F51-35AE-EAECC272649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84" b="6876"/>
          <a:stretch/>
        </p:blipFill>
        <p:spPr bwMode="auto">
          <a:xfrm>
            <a:off x="1843055" y="2209800"/>
            <a:ext cx="6219889" cy="3849710"/>
          </a:xfrm>
          <a:custGeom>
            <a:avLst/>
            <a:gdLst/>
            <a:ahLst/>
            <a:cxnLst/>
            <a:rect l="l" t="t" r="r" b="b"/>
            <a:pathLst>
              <a:path w="8500451" h="5783926">
                <a:moveTo>
                  <a:pt x="4814568" y="604"/>
                </a:moveTo>
                <a:cubicBezTo>
                  <a:pt x="5041344" y="3294"/>
                  <a:pt x="5267019" y="14348"/>
                  <a:pt x="5493575" y="21000"/>
                </a:cubicBezTo>
                <a:cubicBezTo>
                  <a:pt x="5987120" y="36130"/>
                  <a:pt x="6483273" y="35607"/>
                  <a:pt x="6977859" y="46564"/>
                </a:cubicBezTo>
                <a:cubicBezTo>
                  <a:pt x="7286195" y="53346"/>
                  <a:pt x="7590877" y="77867"/>
                  <a:pt x="7880953" y="154038"/>
                </a:cubicBezTo>
                <a:cubicBezTo>
                  <a:pt x="7921646" y="164993"/>
                  <a:pt x="7967557" y="167081"/>
                  <a:pt x="7998861" y="193166"/>
                </a:cubicBezTo>
                <a:cubicBezTo>
                  <a:pt x="8033815" y="222382"/>
                  <a:pt x="8019729" y="265163"/>
                  <a:pt x="7968600" y="273511"/>
                </a:cubicBezTo>
                <a:cubicBezTo>
                  <a:pt x="7903386" y="284466"/>
                  <a:pt x="7836607" y="287597"/>
                  <a:pt x="7764609" y="294901"/>
                </a:cubicBezTo>
                <a:cubicBezTo>
                  <a:pt x="7792260" y="335073"/>
                  <a:pt x="7859040" y="304814"/>
                  <a:pt x="7876257" y="354899"/>
                </a:cubicBezTo>
                <a:cubicBezTo>
                  <a:pt x="7799043" y="389332"/>
                  <a:pt x="7705656" y="366898"/>
                  <a:pt x="7631049" y="400810"/>
                </a:cubicBezTo>
                <a:cubicBezTo>
                  <a:pt x="7633137" y="424287"/>
                  <a:pt x="7649831" y="426374"/>
                  <a:pt x="7663396" y="432635"/>
                </a:cubicBezTo>
                <a:cubicBezTo>
                  <a:pt x="7676961" y="438373"/>
                  <a:pt x="7710871" y="430026"/>
                  <a:pt x="7696264" y="462894"/>
                </a:cubicBezTo>
                <a:cubicBezTo>
                  <a:pt x="7541315" y="482719"/>
                  <a:pt x="7393147" y="550021"/>
                  <a:pt x="7229849" y="540630"/>
                </a:cubicBezTo>
                <a:cubicBezTo>
                  <a:pt x="7431755" y="558890"/>
                  <a:pt x="7602355" y="633496"/>
                  <a:pt x="7780782" y="683059"/>
                </a:cubicBezTo>
                <a:cubicBezTo>
                  <a:pt x="7773479" y="741491"/>
                  <a:pt x="7701483" y="718014"/>
                  <a:pt x="7680613" y="759751"/>
                </a:cubicBezTo>
                <a:cubicBezTo>
                  <a:pt x="7794869" y="788967"/>
                  <a:pt x="7904429" y="823401"/>
                  <a:pt x="7998861" y="880789"/>
                </a:cubicBezTo>
                <a:cubicBezTo>
                  <a:pt x="8083901" y="932439"/>
                  <a:pt x="8164765" y="989306"/>
                  <a:pt x="8257111" y="1031566"/>
                </a:cubicBezTo>
                <a:cubicBezTo>
                  <a:pt x="8354150" y="1075912"/>
                  <a:pt x="8413103" y="1132779"/>
                  <a:pt x="8402148" y="1229819"/>
                </a:cubicBezTo>
                <a:cubicBezTo>
                  <a:pt x="8397452" y="1269468"/>
                  <a:pt x="8409973" y="1302859"/>
                  <a:pt x="8453275" y="1318510"/>
                </a:cubicBezTo>
                <a:cubicBezTo>
                  <a:pt x="8507013" y="1337814"/>
                  <a:pt x="8501275" y="1367029"/>
                  <a:pt x="8499187" y="1411897"/>
                </a:cubicBezTo>
                <a:cubicBezTo>
                  <a:pt x="8496056" y="1465634"/>
                  <a:pt x="8468406" y="1486504"/>
                  <a:pt x="8419885" y="1504764"/>
                </a:cubicBezTo>
                <a:cubicBezTo>
                  <a:pt x="8350497" y="1530327"/>
                  <a:pt x="8349975" y="1569978"/>
                  <a:pt x="8368237" y="1617454"/>
                </a:cubicBezTo>
                <a:cubicBezTo>
                  <a:pt x="8378149" y="1643540"/>
                  <a:pt x="8393278" y="1664409"/>
                  <a:pt x="8415713" y="1683712"/>
                </a:cubicBezTo>
                <a:cubicBezTo>
                  <a:pt x="8493448" y="1751014"/>
                  <a:pt x="8492927" y="1752056"/>
                  <a:pt x="8416755" y="1831880"/>
                </a:cubicBezTo>
                <a:cubicBezTo>
                  <a:pt x="8396408" y="1853269"/>
                  <a:pt x="8374496" y="1867356"/>
                  <a:pt x="8383888" y="1901790"/>
                </a:cubicBezTo>
                <a:cubicBezTo>
                  <a:pt x="8415713" y="2016046"/>
                  <a:pt x="8411538" y="2016046"/>
                  <a:pt x="8283717" y="2053609"/>
                </a:cubicBezTo>
                <a:cubicBezTo>
                  <a:pt x="8254501" y="2062479"/>
                  <a:pt x="8215373" y="2054653"/>
                  <a:pt x="8198678" y="2087521"/>
                </a:cubicBezTo>
                <a:cubicBezTo>
                  <a:pt x="8209113" y="2111521"/>
                  <a:pt x="8184591" y="2690625"/>
                  <a:pt x="8207547" y="2700017"/>
                </a:cubicBezTo>
                <a:cubicBezTo>
                  <a:pt x="8387017" y="2773578"/>
                  <a:pt x="8409451" y="2860184"/>
                  <a:pt x="8269632" y="2996352"/>
                </a:cubicBezTo>
                <a:cubicBezTo>
                  <a:pt x="8175722" y="3087653"/>
                  <a:pt x="8186677" y="3236864"/>
                  <a:pt x="8225807" y="3330251"/>
                </a:cubicBezTo>
                <a:cubicBezTo>
                  <a:pt x="8373452" y="3371467"/>
                  <a:pt x="8341107" y="3481027"/>
                  <a:pt x="8370845" y="3577023"/>
                </a:cubicBezTo>
                <a:cubicBezTo>
                  <a:pt x="8392757" y="3649020"/>
                  <a:pt x="8306673" y="3639107"/>
                  <a:pt x="8310847" y="3671976"/>
                </a:cubicBezTo>
                <a:cubicBezTo>
                  <a:pt x="8365105" y="3711626"/>
                  <a:pt x="8437624" y="3724148"/>
                  <a:pt x="8479884" y="3778406"/>
                </a:cubicBezTo>
                <a:cubicBezTo>
                  <a:pt x="8403713" y="3818056"/>
                  <a:pt x="8365105" y="3873880"/>
                  <a:pt x="8322845" y="3929703"/>
                </a:cubicBezTo>
                <a:cubicBezTo>
                  <a:pt x="8254501" y="4020482"/>
                  <a:pt x="8161635" y="4097174"/>
                  <a:pt x="8063031" y="4166563"/>
                </a:cubicBezTo>
                <a:cubicBezTo>
                  <a:pt x="8012947" y="4649674"/>
                  <a:pt x="7851215" y="5156783"/>
                  <a:pt x="7833475" y="5181825"/>
                </a:cubicBezTo>
                <a:cubicBezTo>
                  <a:pt x="7760436" y="5174520"/>
                  <a:pt x="7618528" y="5466682"/>
                  <a:pt x="7495403" y="5493812"/>
                </a:cubicBezTo>
                <a:cubicBezTo>
                  <a:pt x="7366017" y="5523550"/>
                  <a:pt x="5441925" y="5797973"/>
                  <a:pt x="5148199" y="5783364"/>
                </a:cubicBezTo>
                <a:cubicBezTo>
                  <a:pt x="3551743" y="5705628"/>
                  <a:pt x="3505310" y="5598155"/>
                  <a:pt x="3505310" y="5598155"/>
                </a:cubicBezTo>
                <a:cubicBezTo>
                  <a:pt x="3505310" y="5598155"/>
                  <a:pt x="3596089" y="5571548"/>
                  <a:pt x="3675390" y="5541287"/>
                </a:cubicBezTo>
                <a:cubicBezTo>
                  <a:pt x="3627392" y="5542853"/>
                  <a:pt x="3579395" y="5543896"/>
                  <a:pt x="3531919" y="5542331"/>
                </a:cubicBezTo>
                <a:cubicBezTo>
                  <a:pt x="3164108" y="5531375"/>
                  <a:pt x="3500093" y="5511028"/>
                  <a:pt x="3138022" y="5469291"/>
                </a:cubicBezTo>
                <a:cubicBezTo>
                  <a:pt x="2527092" y="5398860"/>
                  <a:pt x="2618913" y="5380598"/>
                  <a:pt x="2058068" y="5181825"/>
                </a:cubicBezTo>
                <a:cubicBezTo>
                  <a:pt x="2008504" y="5164086"/>
                  <a:pt x="1660519" y="5056613"/>
                  <a:pt x="1447659" y="5044613"/>
                </a:cubicBezTo>
                <a:cubicBezTo>
                  <a:pt x="1391313" y="5041483"/>
                  <a:pt x="1329751" y="5042527"/>
                  <a:pt x="1281230" y="4977311"/>
                </a:cubicBezTo>
                <a:cubicBezTo>
                  <a:pt x="1429920" y="4979399"/>
                  <a:pt x="1557741" y="4979399"/>
                  <a:pt x="1696518" y="4945487"/>
                </a:cubicBezTo>
                <a:cubicBezTo>
                  <a:pt x="1622434" y="4898532"/>
                  <a:pt x="1537394" y="4938705"/>
                  <a:pt x="1478440" y="4905836"/>
                </a:cubicBezTo>
                <a:cubicBezTo>
                  <a:pt x="1423138" y="4875577"/>
                  <a:pt x="1375140" y="4871404"/>
                  <a:pt x="1318795" y="4919401"/>
                </a:cubicBezTo>
                <a:cubicBezTo>
                  <a:pt x="1289578" y="4944443"/>
                  <a:pt x="1237928" y="4939747"/>
                  <a:pt x="1208190" y="4925140"/>
                </a:cubicBezTo>
                <a:cubicBezTo>
                  <a:pt x="1049066" y="4846360"/>
                  <a:pt x="1052718" y="4847404"/>
                  <a:pt x="875857" y="4867751"/>
                </a:cubicBezTo>
                <a:cubicBezTo>
                  <a:pt x="763166" y="4880272"/>
                  <a:pt x="648388" y="4902706"/>
                  <a:pt x="545088" y="4889141"/>
                </a:cubicBezTo>
                <a:cubicBezTo>
                  <a:pt x="532045" y="4859403"/>
                  <a:pt x="543522" y="4845839"/>
                  <a:pt x="558131" y="4841666"/>
                </a:cubicBezTo>
                <a:cubicBezTo>
                  <a:pt x="796034" y="4776973"/>
                  <a:pt x="840379" y="4702889"/>
                  <a:pt x="1081413" y="4662717"/>
                </a:cubicBezTo>
                <a:cubicBezTo>
                  <a:pt x="1099151" y="4617327"/>
                  <a:pt x="1011503" y="4609500"/>
                  <a:pt x="1052718" y="4564633"/>
                </a:cubicBezTo>
                <a:cubicBezTo>
                  <a:pt x="1127846" y="4529678"/>
                  <a:pt x="1216016" y="4570894"/>
                  <a:pt x="1290622" y="4525505"/>
                </a:cubicBezTo>
                <a:cubicBezTo>
                  <a:pt x="1277579" y="4493158"/>
                  <a:pt x="1214972" y="4516636"/>
                  <a:pt x="1217581" y="4482202"/>
                </a:cubicBezTo>
                <a:cubicBezTo>
                  <a:pt x="1220712" y="4442552"/>
                  <a:pt x="1264536" y="4448813"/>
                  <a:pt x="1294796" y="4451421"/>
                </a:cubicBezTo>
                <a:cubicBezTo>
                  <a:pt x="1441398" y="4464985"/>
                  <a:pt x="1568696" y="4390902"/>
                  <a:pt x="1709040" y="4365860"/>
                </a:cubicBezTo>
                <a:cubicBezTo>
                  <a:pt x="1559306" y="4303253"/>
                  <a:pt x="686474" y="4353338"/>
                  <a:pt x="530479" y="4334034"/>
                </a:cubicBezTo>
                <a:cubicBezTo>
                  <a:pt x="367182" y="4314210"/>
                  <a:pt x="107367" y="4261516"/>
                  <a:pt x="174146" y="4244821"/>
                </a:cubicBezTo>
                <a:cubicBezTo>
                  <a:pt x="249796" y="4225518"/>
                  <a:pt x="519524" y="3996484"/>
                  <a:pt x="596216" y="3986050"/>
                </a:cubicBezTo>
                <a:cubicBezTo>
                  <a:pt x="685430" y="3974050"/>
                  <a:pt x="703169" y="3957876"/>
                  <a:pt x="820554" y="3875967"/>
                </a:cubicBezTo>
                <a:cubicBezTo>
                  <a:pt x="897769" y="3822230"/>
                  <a:pt x="576391" y="3939094"/>
                  <a:pt x="451179" y="3901009"/>
                </a:cubicBezTo>
                <a:cubicBezTo>
                  <a:pt x="405268" y="3886923"/>
                  <a:pt x="729255" y="3738233"/>
                  <a:pt x="729255" y="3711105"/>
                </a:cubicBezTo>
                <a:cubicBezTo>
                  <a:pt x="729255" y="3682409"/>
                  <a:pt x="700038" y="3676150"/>
                  <a:pt x="672387" y="3676150"/>
                </a:cubicBezTo>
                <a:cubicBezTo>
                  <a:pt x="610824" y="3676150"/>
                  <a:pt x="629606" y="3651106"/>
                  <a:pt x="568043" y="3652673"/>
                </a:cubicBezTo>
                <a:cubicBezTo>
                  <a:pt x="748558" y="3580154"/>
                  <a:pt x="860205" y="3599458"/>
                  <a:pt x="1038632" y="3533198"/>
                </a:cubicBezTo>
                <a:cubicBezTo>
                  <a:pt x="1125760" y="3500852"/>
                  <a:pt x="817425" y="3393378"/>
                  <a:pt x="907160" y="3365206"/>
                </a:cubicBezTo>
                <a:cubicBezTo>
                  <a:pt x="941071" y="3354249"/>
                  <a:pt x="986461" y="3365727"/>
                  <a:pt x="1009938" y="3327120"/>
                </a:cubicBezTo>
                <a:cubicBezTo>
                  <a:pt x="972897" y="3296340"/>
                  <a:pt x="923855" y="3309904"/>
                  <a:pt x="886812" y="3322425"/>
                </a:cubicBezTo>
                <a:cubicBezTo>
                  <a:pt x="792381" y="3354772"/>
                  <a:pt x="799165" y="3346946"/>
                  <a:pt x="789773" y="3322947"/>
                </a:cubicBezTo>
                <a:cubicBezTo>
                  <a:pt x="758993" y="3241037"/>
                  <a:pt x="682822" y="3267123"/>
                  <a:pt x="615520" y="3280688"/>
                </a:cubicBezTo>
                <a:cubicBezTo>
                  <a:pt x="412050" y="3321382"/>
                  <a:pt x="205972" y="3309904"/>
                  <a:pt x="3023" y="3351641"/>
                </a:cubicBezTo>
                <a:cubicBezTo>
                  <a:pt x="-18888" y="3356337"/>
                  <a:pt x="83890" y="3262949"/>
                  <a:pt x="132409" y="3251993"/>
                </a:cubicBezTo>
                <a:cubicBezTo>
                  <a:pt x="185103" y="3240516"/>
                  <a:pt x="249796" y="3248863"/>
                  <a:pt x="287360" y="3195127"/>
                </a:cubicBezTo>
                <a:cubicBezTo>
                  <a:pt x="220579" y="3181561"/>
                  <a:pt x="144410" y="3207647"/>
                  <a:pt x="78150" y="3164866"/>
                </a:cubicBezTo>
                <a:cubicBezTo>
                  <a:pt x="225276" y="3105913"/>
                  <a:pt x="371878" y="3107999"/>
                  <a:pt x="498655" y="3069914"/>
                </a:cubicBezTo>
                <a:cubicBezTo>
                  <a:pt x="510133" y="2999483"/>
                  <a:pt x="426658" y="3025046"/>
                  <a:pt x="396399" y="2984874"/>
                </a:cubicBezTo>
                <a:cubicBezTo>
                  <a:pt x="1351140" y="2916007"/>
                  <a:pt x="817946" y="2712537"/>
                  <a:pt x="658822" y="2601411"/>
                </a:cubicBezTo>
                <a:cubicBezTo>
                  <a:pt x="605607" y="2564370"/>
                  <a:pt x="1164888" y="2388551"/>
                  <a:pt x="1183148" y="2383856"/>
                </a:cubicBezTo>
                <a:cubicBezTo>
                  <a:pt x="1229581" y="2372900"/>
                  <a:pt x="1413747" y="2380725"/>
                  <a:pt x="1451311" y="2366639"/>
                </a:cubicBezTo>
                <a:cubicBezTo>
                  <a:pt x="1499309" y="2348901"/>
                  <a:pt x="1340706" y="2318120"/>
                  <a:pt x="1376184" y="2296729"/>
                </a:cubicBezTo>
                <a:cubicBezTo>
                  <a:pt x="1625043" y="2145953"/>
                  <a:pt x="1642780" y="1919006"/>
                  <a:pt x="1572870" y="1902834"/>
                </a:cubicBezTo>
                <a:cubicBezTo>
                  <a:pt x="1500353" y="1886138"/>
                  <a:pt x="1429399" y="1899181"/>
                  <a:pt x="1362097" y="1926311"/>
                </a:cubicBezTo>
                <a:cubicBezTo>
                  <a:pt x="1252536" y="1970656"/>
                  <a:pt x="493960" y="1907528"/>
                  <a:pt x="281620" y="1943006"/>
                </a:cubicBezTo>
                <a:cubicBezTo>
                  <a:pt x="249274" y="1948223"/>
                  <a:pt x="205451" y="1971700"/>
                  <a:pt x="174669" y="1927876"/>
                </a:cubicBezTo>
                <a:cubicBezTo>
                  <a:pt x="393269" y="1785969"/>
                  <a:pt x="673952" y="1826663"/>
                  <a:pt x="918115" y="1730145"/>
                </a:cubicBezTo>
                <a:cubicBezTo>
                  <a:pt x="822119" y="1663886"/>
                  <a:pt x="724558" y="1667017"/>
                  <a:pt x="624389" y="1676929"/>
                </a:cubicBezTo>
                <a:cubicBezTo>
                  <a:pt x="598304" y="1679538"/>
                  <a:pt x="562826" y="1683190"/>
                  <a:pt x="556565" y="1655539"/>
                </a:cubicBezTo>
                <a:cubicBezTo>
                  <a:pt x="548739" y="1620584"/>
                  <a:pt x="590999" y="1614323"/>
                  <a:pt x="618650" y="1600237"/>
                </a:cubicBezTo>
                <a:cubicBezTo>
                  <a:pt x="660909" y="1578325"/>
                  <a:pt x="723515" y="1604410"/>
                  <a:pt x="775165" y="1544413"/>
                </a:cubicBezTo>
                <a:cubicBezTo>
                  <a:pt x="618650" y="1558500"/>
                  <a:pt x="486656" y="1583021"/>
                  <a:pt x="348401" y="1624758"/>
                </a:cubicBezTo>
                <a:cubicBezTo>
                  <a:pt x="360400" y="1587717"/>
                  <a:pt x="402137" y="1570499"/>
                  <a:pt x="378660" y="1539719"/>
                </a:cubicBezTo>
                <a:cubicBezTo>
                  <a:pt x="360922" y="1516763"/>
                  <a:pt x="310316" y="1505806"/>
                  <a:pt x="336402" y="1463025"/>
                </a:cubicBezTo>
                <a:cubicBezTo>
                  <a:pt x="409963" y="1417636"/>
                  <a:pt x="514307" y="1429636"/>
                  <a:pt x="576913" y="1364421"/>
                </a:cubicBezTo>
                <a:cubicBezTo>
                  <a:pt x="665605" y="1271556"/>
                  <a:pt x="803338" y="1239731"/>
                  <a:pt x="911856" y="1171908"/>
                </a:cubicBezTo>
                <a:cubicBezTo>
                  <a:pt x="947853" y="1149995"/>
                  <a:pt x="1184192" y="1073303"/>
                  <a:pt x="1247841" y="1048782"/>
                </a:cubicBezTo>
                <a:cubicBezTo>
                  <a:pt x="1336532" y="1014349"/>
                  <a:pt x="1437746" y="1002349"/>
                  <a:pt x="1524872" y="939221"/>
                </a:cubicBezTo>
                <a:cubicBezTo>
                  <a:pt x="1439310" y="926178"/>
                  <a:pt x="1369923" y="985133"/>
                  <a:pt x="1267145" y="956439"/>
                </a:cubicBezTo>
                <a:cubicBezTo>
                  <a:pt x="1429920" y="895398"/>
                  <a:pt x="1579131" y="867746"/>
                  <a:pt x="1697039" y="783749"/>
                </a:cubicBezTo>
                <a:cubicBezTo>
                  <a:pt x="1711648" y="773315"/>
                  <a:pt x="1740342" y="776446"/>
                  <a:pt x="1762255" y="772794"/>
                </a:cubicBezTo>
                <a:cubicBezTo>
                  <a:pt x="1992852" y="735752"/>
                  <a:pt x="2224495" y="704449"/>
                  <a:pt x="2452486" y="650712"/>
                </a:cubicBezTo>
                <a:cubicBezTo>
                  <a:pt x="2504136" y="638191"/>
                  <a:pt x="2595436" y="635061"/>
                  <a:pt x="2586045" y="590193"/>
                </a:cubicBezTo>
                <a:cubicBezTo>
                  <a:pt x="2571959" y="522891"/>
                  <a:pt x="2486919" y="570889"/>
                  <a:pt x="2432138" y="577150"/>
                </a:cubicBezTo>
                <a:cubicBezTo>
                  <a:pt x="2262059" y="597497"/>
                  <a:pt x="2091979" y="632974"/>
                  <a:pt x="1919291" y="613149"/>
                </a:cubicBezTo>
                <a:cubicBezTo>
                  <a:pt x="2035633" y="588107"/>
                  <a:pt x="2151455" y="562542"/>
                  <a:pt x="2267799" y="537499"/>
                </a:cubicBezTo>
                <a:cubicBezTo>
                  <a:pt x="2134238" y="546368"/>
                  <a:pt x="2017896" y="487936"/>
                  <a:pt x="1887988" y="514022"/>
                </a:cubicBezTo>
                <a:cubicBezTo>
                  <a:pt x="1846250" y="522370"/>
                  <a:pt x="1802427" y="495762"/>
                  <a:pt x="1798252" y="454546"/>
                </a:cubicBezTo>
                <a:cubicBezTo>
                  <a:pt x="1793557" y="421678"/>
                  <a:pt x="1832686" y="407071"/>
                  <a:pt x="1862424" y="396636"/>
                </a:cubicBezTo>
                <a:cubicBezTo>
                  <a:pt x="1938595" y="370028"/>
                  <a:pt x="1999113" y="291250"/>
                  <a:pt x="2096675" y="332987"/>
                </a:cubicBezTo>
                <a:cubicBezTo>
                  <a:pt x="2158237" y="267250"/>
                  <a:pt x="2256320" y="256816"/>
                  <a:pt x="2335621" y="239600"/>
                </a:cubicBezTo>
                <a:cubicBezTo>
                  <a:pt x="2588654" y="185341"/>
                  <a:pt x="2845338" y="143081"/>
                  <a:pt x="3102023" y="107082"/>
                </a:cubicBezTo>
                <a:cubicBezTo>
                  <a:pt x="3270538" y="83605"/>
                  <a:pt x="3444270" y="93518"/>
                  <a:pt x="3611219" y="63780"/>
                </a:cubicBezTo>
                <a:cubicBezTo>
                  <a:pt x="3937814" y="5869"/>
                  <a:pt x="4262322" y="7436"/>
                  <a:pt x="4587352" y="1175"/>
                </a:cubicBezTo>
                <a:cubicBezTo>
                  <a:pt x="4663262" y="-260"/>
                  <a:pt x="4738976" y="-293"/>
                  <a:pt x="4814568" y="60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590995"/>
      </p:ext>
    </p:extLst>
  </p:cSld>
  <p:clrMapOvr>
    <a:masterClrMapping/>
  </p:clrMapOvr>
  <p:transition/>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24248</TotalTime>
  <Words>560</Words>
  <Application>Microsoft Office PowerPoint</Application>
  <PresentationFormat>A4 Paper (210x297 mm)</PresentationFormat>
  <Paragraphs>50</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Calibri</vt:lpstr>
      <vt:lpstr>Times New Roman</vt:lpstr>
      <vt:lpstr>Default Design</vt:lpstr>
      <vt:lpstr>Worksheet</vt:lpstr>
      <vt:lpstr>PowerPoint Presentation</vt:lpstr>
      <vt:lpstr>PowerPoint Presentation</vt:lpstr>
      <vt:lpstr>PowerPoint Presentation</vt:lpstr>
      <vt:lpstr>PowerPoint Presentation</vt:lpstr>
      <vt:lpstr>PowerPoint Presentation</vt:lpstr>
      <vt:lpstr>PowerPoint Presentation</vt:lpstr>
    </vt:vector>
  </TitlesOfParts>
  <Company>Wipro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Alagappan</dc:creator>
  <cp:lastModifiedBy>Vignesh P || PHIP</cp:lastModifiedBy>
  <cp:revision>2217</cp:revision>
  <cp:lastPrinted>2018-01-31T08:12:28Z</cp:lastPrinted>
  <dcterms:created xsi:type="dcterms:W3CDTF">2008-03-05T04:42:05Z</dcterms:created>
  <dcterms:modified xsi:type="dcterms:W3CDTF">2022-06-22T05:23:34Z</dcterms:modified>
</cp:coreProperties>
</file>